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BF041-5FEC-4BE3-9BC3-7BF9D75098E5}" type="datetimeFigureOut">
              <a:rPr lang="en-US" smtClean="0"/>
              <a:t>10/1/2013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A4CE8-CB0F-4C4C-9A46-6E9C999EA8F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726880" y="802918"/>
            <a:ext cx="1061060" cy="626192"/>
            <a:chOff x="2726880" y="802918"/>
            <a:chExt cx="1061060" cy="626192"/>
          </a:xfrm>
        </p:grpSpPr>
        <p:sp>
          <p:nvSpPr>
            <p:cNvPr id="2" name="Freeform 1"/>
            <p:cNvSpPr/>
            <p:nvPr/>
          </p:nvSpPr>
          <p:spPr>
            <a:xfrm>
              <a:off x="2726880" y="802918"/>
              <a:ext cx="379027" cy="621395"/>
            </a:xfrm>
            <a:custGeom>
              <a:avLst/>
              <a:gdLst/>
              <a:ahLst/>
              <a:cxnLst/>
              <a:rect l="0" t="0" r="0" b="0"/>
              <a:pathLst>
                <a:path w="379027" h="621395">
                  <a:moveTo>
                    <a:pt x="0" y="165703"/>
                  </a:moveTo>
                  <a:lnTo>
                    <a:pt x="14655" y="103611"/>
                  </a:lnTo>
                  <a:lnTo>
                    <a:pt x="43839" y="61801"/>
                  </a:lnTo>
                  <a:lnTo>
                    <a:pt x="86073" y="22458"/>
                  </a:lnTo>
                  <a:lnTo>
                    <a:pt x="116360" y="6537"/>
                  </a:lnTo>
                  <a:lnTo>
                    <a:pt x="153150" y="0"/>
                  </a:lnTo>
                  <a:lnTo>
                    <a:pt x="188098" y="3652"/>
                  </a:lnTo>
                  <a:lnTo>
                    <a:pt x="220680" y="23322"/>
                  </a:lnTo>
                  <a:lnTo>
                    <a:pt x="246971" y="62555"/>
                  </a:lnTo>
                  <a:lnTo>
                    <a:pt x="263990" y="111224"/>
                  </a:lnTo>
                  <a:lnTo>
                    <a:pt x="276441" y="162689"/>
                  </a:lnTo>
                  <a:lnTo>
                    <a:pt x="291129" y="216841"/>
                  </a:lnTo>
                  <a:lnTo>
                    <a:pt x="300600" y="261054"/>
                  </a:lnTo>
                  <a:lnTo>
                    <a:pt x="303926" y="320947"/>
                  </a:lnTo>
                  <a:lnTo>
                    <a:pt x="304912" y="372229"/>
                  </a:lnTo>
                  <a:lnTo>
                    <a:pt x="304034" y="427327"/>
                  </a:lnTo>
                  <a:lnTo>
                    <a:pt x="295715" y="467440"/>
                  </a:lnTo>
                  <a:lnTo>
                    <a:pt x="271508" y="523199"/>
                  </a:lnTo>
                  <a:lnTo>
                    <a:pt x="246871" y="558457"/>
                  </a:lnTo>
                  <a:lnTo>
                    <a:pt x="218207" y="586621"/>
                  </a:lnTo>
                  <a:lnTo>
                    <a:pt x="167192" y="614572"/>
                  </a:lnTo>
                  <a:lnTo>
                    <a:pt x="139818" y="621394"/>
                  </a:lnTo>
                  <a:lnTo>
                    <a:pt x="84117" y="616242"/>
                  </a:lnTo>
                  <a:lnTo>
                    <a:pt x="70116" y="613461"/>
                  </a:lnTo>
                  <a:lnTo>
                    <a:pt x="59613" y="608098"/>
                  </a:lnTo>
                  <a:lnTo>
                    <a:pt x="44822" y="592780"/>
                  </a:lnTo>
                  <a:lnTo>
                    <a:pt x="41580" y="583782"/>
                  </a:lnTo>
                  <a:lnTo>
                    <a:pt x="41097" y="564426"/>
                  </a:lnTo>
                  <a:lnTo>
                    <a:pt x="46116" y="555521"/>
                  </a:lnTo>
                  <a:lnTo>
                    <a:pt x="64170" y="539387"/>
                  </a:lnTo>
                  <a:lnTo>
                    <a:pt x="100642" y="522739"/>
                  </a:lnTo>
                  <a:lnTo>
                    <a:pt x="146673" y="515987"/>
                  </a:lnTo>
                  <a:lnTo>
                    <a:pt x="197357" y="519575"/>
                  </a:lnTo>
                  <a:lnTo>
                    <a:pt x="251244" y="532438"/>
                  </a:lnTo>
                  <a:lnTo>
                    <a:pt x="314048" y="562969"/>
                  </a:lnTo>
                  <a:lnTo>
                    <a:pt x="362021" y="594343"/>
                  </a:lnTo>
                  <a:lnTo>
                    <a:pt x="379026" y="6079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27005" y="136870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40157" y="894922"/>
              <a:ext cx="247783" cy="534188"/>
            </a:xfrm>
            <a:custGeom>
              <a:avLst/>
              <a:gdLst/>
              <a:ahLst/>
              <a:cxnLst/>
              <a:rect l="0" t="0" r="0" b="0"/>
              <a:pathLst>
                <a:path w="247783" h="534188">
                  <a:moveTo>
                    <a:pt x="123760" y="0"/>
                  </a:moveTo>
                  <a:lnTo>
                    <a:pt x="97396" y="55045"/>
                  </a:lnTo>
                  <a:lnTo>
                    <a:pt x="73882" y="106453"/>
                  </a:lnTo>
                  <a:lnTo>
                    <a:pt x="57625" y="167257"/>
                  </a:lnTo>
                  <a:lnTo>
                    <a:pt x="35913" y="226017"/>
                  </a:lnTo>
                  <a:lnTo>
                    <a:pt x="19146" y="278872"/>
                  </a:lnTo>
                  <a:lnTo>
                    <a:pt x="4569" y="339355"/>
                  </a:lnTo>
                  <a:lnTo>
                    <a:pt x="0" y="396363"/>
                  </a:lnTo>
                  <a:lnTo>
                    <a:pt x="9149" y="449564"/>
                  </a:lnTo>
                  <a:lnTo>
                    <a:pt x="16670" y="471207"/>
                  </a:lnTo>
                  <a:lnTo>
                    <a:pt x="27811" y="488626"/>
                  </a:lnTo>
                  <a:lnTo>
                    <a:pt x="52827" y="511586"/>
                  </a:lnTo>
                  <a:lnTo>
                    <a:pt x="82466" y="527617"/>
                  </a:lnTo>
                  <a:lnTo>
                    <a:pt x="119063" y="534187"/>
                  </a:lnTo>
                  <a:lnTo>
                    <a:pt x="142729" y="529485"/>
                  </a:lnTo>
                  <a:lnTo>
                    <a:pt x="196014" y="500875"/>
                  </a:lnTo>
                  <a:lnTo>
                    <a:pt x="212805" y="487383"/>
                  </a:lnTo>
                  <a:lnTo>
                    <a:pt x="229822" y="461045"/>
                  </a:lnTo>
                  <a:lnTo>
                    <a:pt x="244883" y="419534"/>
                  </a:lnTo>
                  <a:lnTo>
                    <a:pt x="247782" y="394300"/>
                  </a:lnTo>
                  <a:lnTo>
                    <a:pt x="242832" y="373726"/>
                  </a:lnTo>
                  <a:lnTo>
                    <a:pt x="238236" y="364964"/>
                  </a:lnTo>
                  <a:lnTo>
                    <a:pt x="223771" y="352109"/>
                  </a:lnTo>
                  <a:lnTo>
                    <a:pt x="204474" y="343666"/>
                  </a:lnTo>
                  <a:lnTo>
                    <a:pt x="180300" y="339914"/>
                  </a:lnTo>
                  <a:lnTo>
                    <a:pt x="157077" y="344485"/>
                  </a:lnTo>
                  <a:lnTo>
                    <a:pt x="95695" y="374174"/>
                  </a:lnTo>
                  <a:lnTo>
                    <a:pt x="5006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221927" y="768580"/>
            <a:ext cx="4377693" cy="765784"/>
            <a:chOff x="4221927" y="768580"/>
            <a:chExt cx="4377693" cy="765784"/>
          </a:xfrm>
        </p:grpSpPr>
        <p:sp>
          <p:nvSpPr>
            <p:cNvPr id="6" name="Freeform 5"/>
            <p:cNvSpPr/>
            <p:nvPr/>
          </p:nvSpPr>
          <p:spPr>
            <a:xfrm>
              <a:off x="4221927" y="1158134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3721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761882" y="790287"/>
              <a:ext cx="474754" cy="514505"/>
            </a:xfrm>
            <a:custGeom>
              <a:avLst/>
              <a:gdLst/>
              <a:ahLst/>
              <a:cxnLst/>
              <a:rect l="0" t="0" r="0" b="0"/>
              <a:pathLst>
                <a:path w="474754" h="514505">
                  <a:moveTo>
                    <a:pt x="333910" y="9878"/>
                  </a:moveTo>
                  <a:lnTo>
                    <a:pt x="276646" y="1545"/>
                  </a:lnTo>
                  <a:lnTo>
                    <a:pt x="227256" y="0"/>
                  </a:lnTo>
                  <a:lnTo>
                    <a:pt x="175577" y="2662"/>
                  </a:lnTo>
                  <a:lnTo>
                    <a:pt x="126340" y="10860"/>
                  </a:lnTo>
                  <a:lnTo>
                    <a:pt x="67781" y="29699"/>
                  </a:lnTo>
                  <a:lnTo>
                    <a:pt x="30839" y="60335"/>
                  </a:lnTo>
                  <a:lnTo>
                    <a:pt x="3256" y="93459"/>
                  </a:lnTo>
                  <a:lnTo>
                    <a:pt x="0" y="104203"/>
                  </a:lnTo>
                  <a:lnTo>
                    <a:pt x="2622" y="125500"/>
                  </a:lnTo>
                  <a:lnTo>
                    <a:pt x="8936" y="132583"/>
                  </a:lnTo>
                  <a:lnTo>
                    <a:pt x="60124" y="150473"/>
                  </a:lnTo>
                  <a:lnTo>
                    <a:pt x="117916" y="155933"/>
                  </a:lnTo>
                  <a:lnTo>
                    <a:pt x="178724" y="160131"/>
                  </a:lnTo>
                  <a:lnTo>
                    <a:pt x="241125" y="171879"/>
                  </a:lnTo>
                  <a:lnTo>
                    <a:pt x="289911" y="187600"/>
                  </a:lnTo>
                  <a:lnTo>
                    <a:pt x="348052" y="221109"/>
                  </a:lnTo>
                  <a:lnTo>
                    <a:pt x="407000" y="272924"/>
                  </a:lnTo>
                  <a:lnTo>
                    <a:pt x="441155" y="312312"/>
                  </a:lnTo>
                  <a:lnTo>
                    <a:pt x="469190" y="375800"/>
                  </a:lnTo>
                  <a:lnTo>
                    <a:pt x="474753" y="399458"/>
                  </a:lnTo>
                  <a:lnTo>
                    <a:pt x="473327" y="425570"/>
                  </a:lnTo>
                  <a:lnTo>
                    <a:pt x="460357" y="460990"/>
                  </a:lnTo>
                  <a:lnTo>
                    <a:pt x="436107" y="493711"/>
                  </a:lnTo>
                  <a:lnTo>
                    <a:pt x="413646" y="508795"/>
                  </a:lnTo>
                  <a:lnTo>
                    <a:pt x="401105" y="514455"/>
                  </a:lnTo>
                  <a:lnTo>
                    <a:pt x="371574" y="514504"/>
                  </a:lnTo>
                  <a:lnTo>
                    <a:pt x="316134" y="501062"/>
                  </a:lnTo>
                  <a:lnTo>
                    <a:pt x="264152" y="487141"/>
                  </a:lnTo>
                  <a:lnTo>
                    <a:pt x="202498" y="464030"/>
                  </a:lnTo>
                  <a:lnTo>
                    <a:pt x="175983" y="452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27336" y="12423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42006" y="1094963"/>
              <a:ext cx="167438" cy="182045"/>
            </a:xfrm>
            <a:custGeom>
              <a:avLst/>
              <a:gdLst/>
              <a:ahLst/>
              <a:cxnLst/>
              <a:rect l="0" t="0" r="0" b="0"/>
              <a:pathLst>
                <a:path w="167438" h="182045">
                  <a:moveTo>
                    <a:pt x="111755" y="21057"/>
                  </a:moveTo>
                  <a:lnTo>
                    <a:pt x="89399" y="21057"/>
                  </a:lnTo>
                  <a:lnTo>
                    <a:pt x="58728" y="32236"/>
                  </a:lnTo>
                  <a:lnTo>
                    <a:pt x="10562" y="70555"/>
                  </a:lnTo>
                  <a:lnTo>
                    <a:pt x="2440" y="90630"/>
                  </a:lnTo>
                  <a:lnTo>
                    <a:pt x="0" y="113980"/>
                  </a:lnTo>
                  <a:lnTo>
                    <a:pt x="2815" y="136056"/>
                  </a:lnTo>
                  <a:lnTo>
                    <a:pt x="14205" y="154446"/>
                  </a:lnTo>
                  <a:lnTo>
                    <a:pt x="30965" y="169248"/>
                  </a:lnTo>
                  <a:lnTo>
                    <a:pt x="50112" y="179727"/>
                  </a:lnTo>
                  <a:lnTo>
                    <a:pt x="73440" y="182044"/>
                  </a:lnTo>
                  <a:lnTo>
                    <a:pt x="120955" y="174000"/>
                  </a:lnTo>
                  <a:lnTo>
                    <a:pt x="147886" y="158920"/>
                  </a:lnTo>
                  <a:lnTo>
                    <a:pt x="160179" y="140042"/>
                  </a:lnTo>
                  <a:lnTo>
                    <a:pt x="165095" y="128456"/>
                  </a:lnTo>
                  <a:lnTo>
                    <a:pt x="167437" y="103105"/>
                  </a:lnTo>
                  <a:lnTo>
                    <a:pt x="163409" y="77410"/>
                  </a:lnTo>
                  <a:lnTo>
                    <a:pt x="153820" y="54292"/>
                  </a:lnTo>
                  <a:lnTo>
                    <a:pt x="129678" y="27135"/>
                  </a:lnTo>
                  <a:lnTo>
                    <a:pt x="100299" y="9860"/>
                  </a:lnTo>
                  <a:lnTo>
                    <a:pt x="591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569575" y="768580"/>
              <a:ext cx="31586" cy="505369"/>
            </a:xfrm>
            <a:custGeom>
              <a:avLst/>
              <a:gdLst/>
              <a:ahLst/>
              <a:cxnLst/>
              <a:rect l="0" t="0" r="0" b="0"/>
              <a:pathLst>
                <a:path w="31586" h="505369">
                  <a:moveTo>
                    <a:pt x="31585" y="0"/>
                  </a:moveTo>
                  <a:lnTo>
                    <a:pt x="16931" y="60730"/>
                  </a:lnTo>
                  <a:lnTo>
                    <a:pt x="12425" y="107031"/>
                  </a:lnTo>
                  <a:lnTo>
                    <a:pt x="11090" y="167154"/>
                  </a:lnTo>
                  <a:lnTo>
                    <a:pt x="10695" y="220063"/>
                  </a:lnTo>
                  <a:lnTo>
                    <a:pt x="10561" y="279862"/>
                  </a:lnTo>
                  <a:lnTo>
                    <a:pt x="10538" y="326117"/>
                  </a:lnTo>
                  <a:lnTo>
                    <a:pt x="9361" y="385446"/>
                  </a:lnTo>
                  <a:lnTo>
                    <a:pt x="2196" y="44866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85389" y="1084435"/>
              <a:ext cx="105285" cy="212512"/>
            </a:xfrm>
            <a:custGeom>
              <a:avLst/>
              <a:gdLst/>
              <a:ahLst/>
              <a:cxnLst/>
              <a:rect l="0" t="0" r="0" b="0"/>
              <a:pathLst>
                <a:path w="105285" h="212512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0" y="165432"/>
                  </a:lnTo>
                  <a:lnTo>
                    <a:pt x="35148" y="209973"/>
                  </a:lnTo>
                  <a:lnTo>
                    <a:pt x="39809" y="212511"/>
                  </a:lnTo>
                  <a:lnTo>
                    <a:pt x="45257" y="209524"/>
                  </a:lnTo>
                  <a:lnTo>
                    <a:pt x="51228" y="202854"/>
                  </a:lnTo>
                  <a:lnTo>
                    <a:pt x="73050" y="140245"/>
                  </a:lnTo>
                  <a:lnTo>
                    <a:pt x="94699" y="77115"/>
                  </a:lnTo>
                  <a:lnTo>
                    <a:pt x="105284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85430" y="1116020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95958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001243" y="1078827"/>
              <a:ext cx="168457" cy="195122"/>
            </a:xfrm>
            <a:custGeom>
              <a:avLst/>
              <a:gdLst/>
              <a:ahLst/>
              <a:cxnLst/>
              <a:rect l="0" t="0" r="0" b="0"/>
              <a:pathLst>
                <a:path w="168457" h="195122">
                  <a:moveTo>
                    <a:pt x="0" y="79307"/>
                  </a:moveTo>
                  <a:lnTo>
                    <a:pt x="1" y="133452"/>
                  </a:lnTo>
                  <a:lnTo>
                    <a:pt x="1" y="151335"/>
                  </a:lnTo>
                  <a:lnTo>
                    <a:pt x="1170" y="100646"/>
                  </a:lnTo>
                  <a:lnTo>
                    <a:pt x="14654" y="38848"/>
                  </a:lnTo>
                  <a:lnTo>
                    <a:pt x="30338" y="11687"/>
                  </a:lnTo>
                  <a:lnTo>
                    <a:pt x="38943" y="6151"/>
                  </a:lnTo>
                  <a:lnTo>
                    <a:pt x="60982" y="0"/>
                  </a:lnTo>
                  <a:lnTo>
                    <a:pt x="71070" y="700"/>
                  </a:lnTo>
                  <a:lnTo>
                    <a:pt x="88519" y="7716"/>
                  </a:lnTo>
                  <a:lnTo>
                    <a:pt x="111496" y="30409"/>
                  </a:lnTo>
                  <a:lnTo>
                    <a:pt x="144174" y="88134"/>
                  </a:lnTo>
                  <a:lnTo>
                    <a:pt x="163352" y="149490"/>
                  </a:lnTo>
                  <a:lnTo>
                    <a:pt x="168456" y="195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096000" y="1095199"/>
              <a:ext cx="299466" cy="439165"/>
            </a:xfrm>
            <a:custGeom>
              <a:avLst/>
              <a:gdLst/>
              <a:ahLst/>
              <a:cxnLst/>
              <a:rect l="0" t="0" r="0" b="0"/>
              <a:pathLst>
                <a:path w="299466" h="439165">
                  <a:moveTo>
                    <a:pt x="252684" y="94521"/>
                  </a:moveTo>
                  <a:lnTo>
                    <a:pt x="252683" y="35904"/>
                  </a:lnTo>
                  <a:lnTo>
                    <a:pt x="249174" y="25027"/>
                  </a:lnTo>
                  <a:lnTo>
                    <a:pt x="235916" y="6703"/>
                  </a:lnTo>
                  <a:lnTo>
                    <a:pt x="227467" y="2050"/>
                  </a:lnTo>
                  <a:lnTo>
                    <a:pt x="208721" y="0"/>
                  </a:lnTo>
                  <a:lnTo>
                    <a:pt x="191811" y="6108"/>
                  </a:lnTo>
                  <a:lnTo>
                    <a:pt x="184026" y="11013"/>
                  </a:lnTo>
                  <a:lnTo>
                    <a:pt x="161890" y="40272"/>
                  </a:lnTo>
                  <a:lnTo>
                    <a:pt x="146103" y="72988"/>
                  </a:lnTo>
                  <a:lnTo>
                    <a:pt x="144093" y="94309"/>
                  </a:lnTo>
                  <a:lnTo>
                    <a:pt x="148269" y="114314"/>
                  </a:lnTo>
                  <a:lnTo>
                    <a:pt x="157924" y="131004"/>
                  </a:lnTo>
                  <a:lnTo>
                    <a:pt x="166114" y="136390"/>
                  </a:lnTo>
                  <a:lnTo>
                    <a:pt x="187692" y="142375"/>
                  </a:lnTo>
                  <a:lnTo>
                    <a:pt x="197658" y="141632"/>
                  </a:lnTo>
                  <a:lnTo>
                    <a:pt x="214970" y="134566"/>
                  </a:lnTo>
                  <a:lnTo>
                    <a:pt x="237869" y="117435"/>
                  </a:lnTo>
                  <a:lnTo>
                    <a:pt x="243977" y="119155"/>
                  </a:lnTo>
                  <a:lnTo>
                    <a:pt x="249219" y="126152"/>
                  </a:lnTo>
                  <a:lnTo>
                    <a:pt x="266038" y="179408"/>
                  </a:lnTo>
                  <a:lnTo>
                    <a:pt x="277048" y="229117"/>
                  </a:lnTo>
                  <a:lnTo>
                    <a:pt x="287719" y="280890"/>
                  </a:lnTo>
                  <a:lnTo>
                    <a:pt x="299465" y="335145"/>
                  </a:lnTo>
                  <a:lnTo>
                    <a:pt x="297652" y="362122"/>
                  </a:lnTo>
                  <a:lnTo>
                    <a:pt x="289827" y="383470"/>
                  </a:lnTo>
                  <a:lnTo>
                    <a:pt x="277381" y="400757"/>
                  </a:lnTo>
                  <a:lnTo>
                    <a:pt x="260151" y="416240"/>
                  </a:lnTo>
                  <a:lnTo>
                    <a:pt x="225130" y="432520"/>
                  </a:lnTo>
                  <a:lnTo>
                    <a:pt x="179529" y="439164"/>
                  </a:lnTo>
                  <a:lnTo>
                    <a:pt x="128973" y="435543"/>
                  </a:lnTo>
                  <a:lnTo>
                    <a:pt x="71359" y="432651"/>
                  </a:lnTo>
                  <a:lnTo>
                    <a:pt x="11824" y="423260"/>
                  </a:lnTo>
                  <a:lnTo>
                    <a:pt x="0" y="420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70397" y="852808"/>
              <a:ext cx="167884" cy="376754"/>
            </a:xfrm>
            <a:custGeom>
              <a:avLst/>
              <a:gdLst/>
              <a:ahLst/>
              <a:cxnLst/>
              <a:rect l="0" t="0" r="0" b="0"/>
              <a:pathLst>
                <a:path w="167884" h="376754">
                  <a:moveTo>
                    <a:pt x="31012" y="0"/>
                  </a:moveTo>
                  <a:lnTo>
                    <a:pt x="22679" y="54144"/>
                  </a:lnTo>
                  <a:lnTo>
                    <a:pt x="15328" y="114680"/>
                  </a:lnTo>
                  <a:lnTo>
                    <a:pt x="5958" y="171240"/>
                  </a:lnTo>
                  <a:lnTo>
                    <a:pt x="1362" y="226862"/>
                  </a:lnTo>
                  <a:lnTo>
                    <a:pt x="0" y="280388"/>
                  </a:lnTo>
                  <a:lnTo>
                    <a:pt x="1880" y="340131"/>
                  </a:lnTo>
                  <a:lnTo>
                    <a:pt x="10655" y="360179"/>
                  </a:lnTo>
                  <a:lnTo>
                    <a:pt x="18611" y="366462"/>
                  </a:lnTo>
                  <a:lnTo>
                    <a:pt x="39929" y="373442"/>
                  </a:lnTo>
                  <a:lnTo>
                    <a:pt x="90572" y="376753"/>
                  </a:lnTo>
                  <a:lnTo>
                    <a:pt x="153528" y="362140"/>
                  </a:lnTo>
                  <a:lnTo>
                    <a:pt x="16788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22466" y="103179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2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11938" y="810694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39" y="5589"/>
                  </a:lnTo>
                  <a:lnTo>
                    <a:pt x="56834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50868" y="1087713"/>
              <a:ext cx="298024" cy="424462"/>
            </a:xfrm>
            <a:custGeom>
              <a:avLst/>
              <a:gdLst/>
              <a:ahLst/>
              <a:cxnLst/>
              <a:rect l="0" t="0" r="0" b="0"/>
              <a:pathLst>
                <a:path w="298024" h="424462">
                  <a:moveTo>
                    <a:pt x="150624" y="80950"/>
                  </a:moveTo>
                  <a:lnTo>
                    <a:pt x="135970" y="27922"/>
                  </a:lnTo>
                  <a:lnTo>
                    <a:pt x="129156" y="19862"/>
                  </a:lnTo>
                  <a:lnTo>
                    <a:pt x="109108" y="7786"/>
                  </a:lnTo>
                  <a:lnTo>
                    <a:pt x="71512" y="0"/>
                  </a:lnTo>
                  <a:lnTo>
                    <a:pt x="50732" y="4418"/>
                  </a:lnTo>
                  <a:lnTo>
                    <a:pt x="25880" y="20059"/>
                  </a:lnTo>
                  <a:lnTo>
                    <a:pt x="12124" y="34000"/>
                  </a:lnTo>
                  <a:lnTo>
                    <a:pt x="2111" y="51894"/>
                  </a:lnTo>
                  <a:lnTo>
                    <a:pt x="0" y="71546"/>
                  </a:lnTo>
                  <a:lnTo>
                    <a:pt x="4131" y="90808"/>
                  </a:lnTo>
                  <a:lnTo>
                    <a:pt x="13766" y="107168"/>
                  </a:lnTo>
                  <a:lnTo>
                    <a:pt x="28967" y="119119"/>
                  </a:lnTo>
                  <a:lnTo>
                    <a:pt x="37934" y="123943"/>
                  </a:lnTo>
                  <a:lnTo>
                    <a:pt x="60375" y="126184"/>
                  </a:lnTo>
                  <a:lnTo>
                    <a:pt x="84777" y="122111"/>
                  </a:lnTo>
                  <a:lnTo>
                    <a:pt x="107320" y="112502"/>
                  </a:lnTo>
                  <a:lnTo>
                    <a:pt x="114736" y="113683"/>
                  </a:lnTo>
                  <a:lnTo>
                    <a:pt x="119680" y="119149"/>
                  </a:lnTo>
                  <a:lnTo>
                    <a:pt x="125173" y="137702"/>
                  </a:lnTo>
                  <a:lnTo>
                    <a:pt x="128699" y="187740"/>
                  </a:lnTo>
                  <a:lnTo>
                    <a:pt x="129310" y="235034"/>
                  </a:lnTo>
                  <a:lnTo>
                    <a:pt x="129490" y="290381"/>
                  </a:lnTo>
                  <a:lnTo>
                    <a:pt x="132664" y="343825"/>
                  </a:lnTo>
                  <a:lnTo>
                    <a:pt x="137893" y="396705"/>
                  </a:lnTo>
                  <a:lnTo>
                    <a:pt x="140287" y="422497"/>
                  </a:lnTo>
                  <a:lnTo>
                    <a:pt x="142562" y="424461"/>
                  </a:lnTo>
                  <a:lnTo>
                    <a:pt x="145250" y="422261"/>
                  </a:lnTo>
                  <a:lnTo>
                    <a:pt x="170395" y="379875"/>
                  </a:lnTo>
                  <a:lnTo>
                    <a:pt x="195477" y="363972"/>
                  </a:lnTo>
                  <a:lnTo>
                    <a:pt x="236563" y="349288"/>
                  </a:lnTo>
                  <a:lnTo>
                    <a:pt x="298023" y="3441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248545" y="1073906"/>
              <a:ext cx="156984" cy="160599"/>
            </a:xfrm>
            <a:custGeom>
              <a:avLst/>
              <a:gdLst/>
              <a:ahLst/>
              <a:cxnLst/>
              <a:rect l="0" t="0" r="0" b="0"/>
              <a:pathLst>
                <a:path w="156984" h="160599">
                  <a:moveTo>
                    <a:pt x="5589" y="10529"/>
                  </a:moveTo>
                  <a:lnTo>
                    <a:pt x="0" y="27296"/>
                  </a:lnTo>
                  <a:lnTo>
                    <a:pt x="4442" y="73979"/>
                  </a:lnTo>
                  <a:lnTo>
                    <a:pt x="14478" y="117976"/>
                  </a:lnTo>
                  <a:lnTo>
                    <a:pt x="25528" y="138612"/>
                  </a:lnTo>
                  <a:lnTo>
                    <a:pt x="41357" y="152462"/>
                  </a:lnTo>
                  <a:lnTo>
                    <a:pt x="50492" y="157794"/>
                  </a:lnTo>
                  <a:lnTo>
                    <a:pt x="70000" y="160598"/>
                  </a:lnTo>
                  <a:lnTo>
                    <a:pt x="80115" y="159708"/>
                  </a:lnTo>
                  <a:lnTo>
                    <a:pt x="97594" y="152480"/>
                  </a:lnTo>
                  <a:lnTo>
                    <a:pt x="127878" y="128776"/>
                  </a:lnTo>
                  <a:lnTo>
                    <a:pt x="143729" y="97297"/>
                  </a:lnTo>
                  <a:lnTo>
                    <a:pt x="155834" y="63924"/>
                  </a:lnTo>
                  <a:lnTo>
                    <a:pt x="156983" y="42449"/>
                  </a:lnTo>
                  <a:lnTo>
                    <a:pt x="1529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461123" y="1061659"/>
              <a:ext cx="214152" cy="159647"/>
            </a:xfrm>
            <a:custGeom>
              <a:avLst/>
              <a:gdLst/>
              <a:ahLst/>
              <a:cxnLst/>
              <a:rect l="0" t="0" r="0" b="0"/>
              <a:pathLst>
                <a:path w="214152" h="159647">
                  <a:moveTo>
                    <a:pt x="129923" y="128061"/>
                  </a:moveTo>
                  <a:lnTo>
                    <a:pt x="126804" y="85369"/>
                  </a:lnTo>
                  <a:lnTo>
                    <a:pt x="110795" y="34398"/>
                  </a:lnTo>
                  <a:lnTo>
                    <a:pt x="99585" y="17803"/>
                  </a:lnTo>
                  <a:lnTo>
                    <a:pt x="83684" y="5748"/>
                  </a:lnTo>
                  <a:lnTo>
                    <a:pt x="74531" y="895"/>
                  </a:lnTo>
                  <a:lnTo>
                    <a:pt x="63749" y="0"/>
                  </a:lnTo>
                  <a:lnTo>
                    <a:pt x="39292" y="5244"/>
                  </a:lnTo>
                  <a:lnTo>
                    <a:pt x="29728" y="11088"/>
                  </a:lnTo>
                  <a:lnTo>
                    <a:pt x="15982" y="26940"/>
                  </a:lnTo>
                  <a:lnTo>
                    <a:pt x="1666" y="55595"/>
                  </a:lnTo>
                  <a:lnTo>
                    <a:pt x="0" y="79086"/>
                  </a:lnTo>
                  <a:lnTo>
                    <a:pt x="4329" y="102785"/>
                  </a:lnTo>
                  <a:lnTo>
                    <a:pt x="14052" y="121116"/>
                  </a:lnTo>
                  <a:lnTo>
                    <a:pt x="22260" y="125771"/>
                  </a:lnTo>
                  <a:lnTo>
                    <a:pt x="43859" y="127823"/>
                  </a:lnTo>
                  <a:lnTo>
                    <a:pt x="62817" y="121716"/>
                  </a:lnTo>
                  <a:lnTo>
                    <a:pt x="79041" y="110033"/>
                  </a:lnTo>
                  <a:lnTo>
                    <a:pt x="94051" y="93142"/>
                  </a:lnTo>
                  <a:lnTo>
                    <a:pt x="101329" y="91914"/>
                  </a:lnTo>
                  <a:lnTo>
                    <a:pt x="108521" y="95774"/>
                  </a:lnTo>
                  <a:lnTo>
                    <a:pt x="154070" y="143741"/>
                  </a:lnTo>
                  <a:lnTo>
                    <a:pt x="173410" y="152577"/>
                  </a:lnTo>
                  <a:lnTo>
                    <a:pt x="214151" y="159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685803" y="831751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62570"/>
                  </a:lnTo>
                  <a:lnTo>
                    <a:pt x="1170" y="207954"/>
                  </a:lnTo>
                  <a:lnTo>
                    <a:pt x="7235" y="270626"/>
                  </a:lnTo>
                  <a:lnTo>
                    <a:pt x="9552" y="319871"/>
                  </a:lnTo>
                  <a:lnTo>
                    <a:pt x="10335" y="369074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59461" y="1010735"/>
              <a:ext cx="273742" cy="1"/>
            </a:xfrm>
            <a:custGeom>
              <a:avLst/>
              <a:gdLst/>
              <a:ahLst/>
              <a:cxnLst/>
              <a:rect l="0" t="0" r="0" b="0"/>
              <a:pathLst>
                <a:path w="273742" h="1">
                  <a:moveTo>
                    <a:pt x="273741" y="0"/>
                  </a:moveTo>
                  <a:lnTo>
                    <a:pt x="224811" y="0"/>
                  </a:lnTo>
                  <a:lnTo>
                    <a:pt x="176965" y="0"/>
                  </a:lnTo>
                  <a:lnTo>
                    <a:pt x="125744" y="0"/>
                  </a:lnTo>
                  <a:lnTo>
                    <a:pt x="76641" y="0"/>
                  </a:lnTo>
                  <a:lnTo>
                    <a:pt x="3557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85845" y="1063378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21056" y="0"/>
                  </a:moveTo>
                  <a:lnTo>
                    <a:pt x="4268" y="55045"/>
                  </a:lnTo>
                  <a:lnTo>
                    <a:pt x="843" y="10333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17430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009695" y="1063378"/>
              <a:ext cx="131295" cy="150529"/>
            </a:xfrm>
            <a:custGeom>
              <a:avLst/>
              <a:gdLst/>
              <a:ahLst/>
              <a:cxnLst/>
              <a:rect l="0" t="0" r="0" b="0"/>
              <a:pathLst>
                <a:path w="131295" h="150529">
                  <a:moveTo>
                    <a:pt x="76191" y="42114"/>
                  </a:moveTo>
                  <a:lnTo>
                    <a:pt x="53834" y="42114"/>
                  </a:lnTo>
                  <a:lnTo>
                    <a:pt x="23163" y="53292"/>
                  </a:lnTo>
                  <a:lnTo>
                    <a:pt x="8559" y="68139"/>
                  </a:lnTo>
                  <a:lnTo>
                    <a:pt x="3027" y="77011"/>
                  </a:lnTo>
                  <a:lnTo>
                    <a:pt x="0" y="96228"/>
                  </a:lnTo>
                  <a:lnTo>
                    <a:pt x="830" y="106266"/>
                  </a:lnTo>
                  <a:lnTo>
                    <a:pt x="11112" y="123658"/>
                  </a:lnTo>
                  <a:lnTo>
                    <a:pt x="27380" y="138017"/>
                  </a:lnTo>
                  <a:lnTo>
                    <a:pt x="46308" y="148299"/>
                  </a:lnTo>
                  <a:lnTo>
                    <a:pt x="66419" y="150528"/>
                  </a:lnTo>
                  <a:lnTo>
                    <a:pt x="76695" y="149485"/>
                  </a:lnTo>
                  <a:lnTo>
                    <a:pt x="97472" y="138967"/>
                  </a:lnTo>
                  <a:lnTo>
                    <a:pt x="116065" y="122594"/>
                  </a:lnTo>
                  <a:lnTo>
                    <a:pt x="128228" y="103619"/>
                  </a:lnTo>
                  <a:lnTo>
                    <a:pt x="131294" y="80368"/>
                  </a:lnTo>
                  <a:lnTo>
                    <a:pt x="127588" y="56776"/>
                  </a:lnTo>
                  <a:lnTo>
                    <a:pt x="118141" y="38492"/>
                  </a:lnTo>
                  <a:lnTo>
                    <a:pt x="103024" y="25686"/>
                  </a:lnTo>
                  <a:lnTo>
                    <a:pt x="4460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128000" y="1080751"/>
              <a:ext cx="186750" cy="172141"/>
            </a:xfrm>
            <a:custGeom>
              <a:avLst/>
              <a:gdLst/>
              <a:ahLst/>
              <a:cxnLst/>
              <a:rect l="0" t="0" r="0" b="0"/>
              <a:pathLst>
                <a:path w="186750" h="172141">
                  <a:moveTo>
                    <a:pt x="0" y="14212"/>
                  </a:moveTo>
                  <a:lnTo>
                    <a:pt x="24046" y="23788"/>
                  </a:lnTo>
                  <a:lnTo>
                    <a:pt x="72700" y="61538"/>
                  </a:lnTo>
                  <a:lnTo>
                    <a:pt x="93172" y="99470"/>
                  </a:lnTo>
                  <a:lnTo>
                    <a:pt x="97210" y="109655"/>
                  </a:lnTo>
                  <a:lnTo>
                    <a:pt x="97562" y="118785"/>
                  </a:lnTo>
                  <a:lnTo>
                    <a:pt x="91714" y="135168"/>
                  </a:lnTo>
                  <a:lnTo>
                    <a:pt x="88049" y="136964"/>
                  </a:lnTo>
                  <a:lnTo>
                    <a:pt x="84435" y="134651"/>
                  </a:lnTo>
                  <a:lnTo>
                    <a:pt x="80857" y="129600"/>
                  </a:lnTo>
                  <a:lnTo>
                    <a:pt x="70231" y="94545"/>
                  </a:lnTo>
                  <a:lnTo>
                    <a:pt x="70853" y="52702"/>
                  </a:lnTo>
                  <a:lnTo>
                    <a:pt x="84034" y="16258"/>
                  </a:lnTo>
                  <a:lnTo>
                    <a:pt x="92288" y="8557"/>
                  </a:lnTo>
                  <a:lnTo>
                    <a:pt x="113936" y="0"/>
                  </a:lnTo>
                  <a:lnTo>
                    <a:pt x="123921" y="58"/>
                  </a:lnTo>
                  <a:lnTo>
                    <a:pt x="141253" y="6362"/>
                  </a:lnTo>
                  <a:lnTo>
                    <a:pt x="164165" y="28654"/>
                  </a:lnTo>
                  <a:lnTo>
                    <a:pt x="180182" y="68664"/>
                  </a:lnTo>
                  <a:lnTo>
                    <a:pt x="186749" y="111975"/>
                  </a:lnTo>
                  <a:lnTo>
                    <a:pt x="178984" y="172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22319" y="1015198"/>
              <a:ext cx="177301" cy="224753"/>
            </a:xfrm>
            <a:custGeom>
              <a:avLst/>
              <a:gdLst/>
              <a:ahLst/>
              <a:cxnLst/>
              <a:rect l="0" t="0" r="0" b="0"/>
              <a:pathLst>
                <a:path w="177301" h="224753">
                  <a:moveTo>
                    <a:pt x="116292" y="6066"/>
                  </a:moveTo>
                  <a:lnTo>
                    <a:pt x="82670" y="0"/>
                  </a:lnTo>
                  <a:lnTo>
                    <a:pt x="57675" y="2590"/>
                  </a:lnTo>
                  <a:lnTo>
                    <a:pt x="37208" y="10760"/>
                  </a:lnTo>
                  <a:lnTo>
                    <a:pt x="20312" y="23360"/>
                  </a:lnTo>
                  <a:lnTo>
                    <a:pt x="5004" y="40658"/>
                  </a:lnTo>
                  <a:lnTo>
                    <a:pt x="1156" y="50184"/>
                  </a:lnTo>
                  <a:lnTo>
                    <a:pt x="0" y="70128"/>
                  </a:lnTo>
                  <a:lnTo>
                    <a:pt x="3669" y="79189"/>
                  </a:lnTo>
                  <a:lnTo>
                    <a:pt x="17105" y="95497"/>
                  </a:lnTo>
                  <a:lnTo>
                    <a:pt x="41014" y="104305"/>
                  </a:lnTo>
                  <a:lnTo>
                    <a:pt x="98433" y="115548"/>
                  </a:lnTo>
                  <a:lnTo>
                    <a:pt x="157441" y="132498"/>
                  </a:lnTo>
                  <a:lnTo>
                    <a:pt x="168291" y="135978"/>
                  </a:lnTo>
                  <a:lnTo>
                    <a:pt x="174355" y="141807"/>
                  </a:lnTo>
                  <a:lnTo>
                    <a:pt x="177227" y="149202"/>
                  </a:lnTo>
                  <a:lnTo>
                    <a:pt x="177300" y="166778"/>
                  </a:lnTo>
                  <a:lnTo>
                    <a:pt x="173432" y="186288"/>
                  </a:lnTo>
                  <a:lnTo>
                    <a:pt x="168424" y="194064"/>
                  </a:lnTo>
                  <a:lnTo>
                    <a:pt x="153500" y="205824"/>
                  </a:lnTo>
                  <a:lnTo>
                    <a:pt x="125367" y="219022"/>
                  </a:lnTo>
                  <a:lnTo>
                    <a:pt x="89215" y="224752"/>
                  </a:lnTo>
                  <a:lnTo>
                    <a:pt x="43484" y="218282"/>
                  </a:lnTo>
                  <a:lnTo>
                    <a:pt x="479" y="206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1844682" y="1937243"/>
            <a:ext cx="4913977" cy="705411"/>
            <a:chOff x="1844682" y="1937243"/>
            <a:chExt cx="4913977" cy="705411"/>
          </a:xfrm>
        </p:grpSpPr>
        <p:sp>
          <p:nvSpPr>
            <p:cNvPr id="30" name="Freeform 29"/>
            <p:cNvSpPr/>
            <p:nvPr/>
          </p:nvSpPr>
          <p:spPr>
            <a:xfrm>
              <a:off x="1844682" y="1937243"/>
              <a:ext cx="230575" cy="507563"/>
            </a:xfrm>
            <a:custGeom>
              <a:avLst/>
              <a:gdLst/>
              <a:ahLst/>
              <a:cxnLst/>
              <a:rect l="0" t="0" r="0" b="0"/>
              <a:pathLst>
                <a:path w="230575" h="507563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9450" y="137570"/>
                  </a:lnTo>
                  <a:lnTo>
                    <a:pt x="14679" y="180465"/>
                  </a:lnTo>
                  <a:lnTo>
                    <a:pt x="17003" y="226826"/>
                  </a:lnTo>
                  <a:lnTo>
                    <a:pt x="23900" y="276608"/>
                  </a:lnTo>
                  <a:lnTo>
                    <a:pt x="29476" y="332106"/>
                  </a:lnTo>
                  <a:lnTo>
                    <a:pt x="37509" y="387435"/>
                  </a:lnTo>
                  <a:lnTo>
                    <a:pt x="39205" y="438449"/>
                  </a:lnTo>
                  <a:lnTo>
                    <a:pt x="39777" y="497609"/>
                  </a:lnTo>
                  <a:lnTo>
                    <a:pt x="38655" y="503705"/>
                  </a:lnTo>
                  <a:lnTo>
                    <a:pt x="36736" y="504259"/>
                  </a:lnTo>
                  <a:lnTo>
                    <a:pt x="34288" y="501119"/>
                  </a:lnTo>
                  <a:lnTo>
                    <a:pt x="30035" y="441522"/>
                  </a:lnTo>
                  <a:lnTo>
                    <a:pt x="29518" y="385912"/>
                  </a:lnTo>
                  <a:lnTo>
                    <a:pt x="40860" y="327290"/>
                  </a:lnTo>
                  <a:lnTo>
                    <a:pt x="44056" y="316459"/>
                  </a:lnTo>
                  <a:lnTo>
                    <a:pt x="49696" y="308069"/>
                  </a:lnTo>
                  <a:lnTo>
                    <a:pt x="65321" y="295627"/>
                  </a:lnTo>
                  <a:lnTo>
                    <a:pt x="87083" y="292437"/>
                  </a:lnTo>
                  <a:lnTo>
                    <a:pt x="133593" y="299921"/>
                  </a:lnTo>
                  <a:lnTo>
                    <a:pt x="160351" y="314903"/>
                  </a:lnTo>
                  <a:lnTo>
                    <a:pt x="204654" y="369338"/>
                  </a:lnTo>
                  <a:lnTo>
                    <a:pt x="225860" y="405921"/>
                  </a:lnTo>
                  <a:lnTo>
                    <a:pt x="230574" y="432704"/>
                  </a:lnTo>
                  <a:lnTo>
                    <a:pt x="230193" y="446397"/>
                  </a:lnTo>
                  <a:lnTo>
                    <a:pt x="220411" y="470970"/>
                  </a:lnTo>
                  <a:lnTo>
                    <a:pt x="204365" y="491250"/>
                  </a:lnTo>
                  <a:lnTo>
                    <a:pt x="185536" y="504163"/>
                  </a:lnTo>
                  <a:lnTo>
                    <a:pt x="165469" y="507562"/>
                  </a:lnTo>
                  <a:lnTo>
                    <a:pt x="123990" y="500212"/>
                  </a:lnTo>
                  <a:lnTo>
                    <a:pt x="82033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37285" y="2263626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9575" y="24047"/>
                  </a:lnTo>
                  <a:lnTo>
                    <a:pt x="52997" y="82003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095171" y="2242570"/>
              <a:ext cx="200042" cy="368498"/>
            </a:xfrm>
            <a:custGeom>
              <a:avLst/>
              <a:gdLst/>
              <a:ahLst/>
              <a:cxnLst/>
              <a:rect l="0" t="0" r="0" b="0"/>
              <a:pathLst>
                <a:path w="200042" h="368498">
                  <a:moveTo>
                    <a:pt x="200041" y="0"/>
                  </a:moveTo>
                  <a:lnTo>
                    <a:pt x="161668" y="43962"/>
                  </a:lnTo>
                  <a:lnTo>
                    <a:pt x="133406" y="100234"/>
                  </a:lnTo>
                  <a:lnTo>
                    <a:pt x="102174" y="160742"/>
                  </a:lnTo>
                  <a:lnTo>
                    <a:pt x="68145" y="223084"/>
                  </a:lnTo>
                  <a:lnTo>
                    <a:pt x="31778" y="286264"/>
                  </a:lnTo>
                  <a:lnTo>
                    <a:pt x="9136" y="34081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32124" y="1998307"/>
              <a:ext cx="273742" cy="402191"/>
            </a:xfrm>
            <a:custGeom>
              <a:avLst/>
              <a:gdLst/>
              <a:ahLst/>
              <a:cxnLst/>
              <a:rect l="0" t="0" r="0" b="0"/>
              <a:pathLst>
                <a:path w="273742" h="402191">
                  <a:moveTo>
                    <a:pt x="0" y="349547"/>
                  </a:moveTo>
                  <a:lnTo>
                    <a:pt x="17958" y="288437"/>
                  </a:lnTo>
                  <a:lnTo>
                    <a:pt x="28547" y="238431"/>
                  </a:lnTo>
                  <a:lnTo>
                    <a:pt x="33805" y="189892"/>
                  </a:lnTo>
                  <a:lnTo>
                    <a:pt x="40473" y="126678"/>
                  </a:lnTo>
                  <a:lnTo>
                    <a:pt x="47217" y="83341"/>
                  </a:lnTo>
                  <a:lnTo>
                    <a:pt x="51365" y="76150"/>
                  </a:lnTo>
                  <a:lnTo>
                    <a:pt x="56470" y="73696"/>
                  </a:lnTo>
                  <a:lnTo>
                    <a:pt x="62213" y="74400"/>
                  </a:lnTo>
                  <a:lnTo>
                    <a:pt x="67212" y="78378"/>
                  </a:lnTo>
                  <a:lnTo>
                    <a:pt x="89879" y="106860"/>
                  </a:lnTo>
                  <a:lnTo>
                    <a:pt x="121869" y="135363"/>
                  </a:lnTo>
                  <a:lnTo>
                    <a:pt x="131549" y="138907"/>
                  </a:lnTo>
                  <a:lnTo>
                    <a:pt x="154782" y="139726"/>
                  </a:lnTo>
                  <a:lnTo>
                    <a:pt x="188581" y="128021"/>
                  </a:lnTo>
                  <a:lnTo>
                    <a:pt x="215233" y="104146"/>
                  </a:lnTo>
                  <a:lnTo>
                    <a:pt x="240921" y="45989"/>
                  </a:lnTo>
                  <a:lnTo>
                    <a:pt x="255949" y="2456"/>
                  </a:lnTo>
                  <a:lnTo>
                    <a:pt x="258370" y="0"/>
                  </a:lnTo>
                  <a:lnTo>
                    <a:pt x="259984" y="3042"/>
                  </a:lnTo>
                  <a:lnTo>
                    <a:pt x="260608" y="20070"/>
                  </a:lnTo>
                  <a:lnTo>
                    <a:pt x="257715" y="78662"/>
                  </a:lnTo>
                  <a:lnTo>
                    <a:pt x="261583" y="129295"/>
                  </a:lnTo>
                  <a:lnTo>
                    <a:pt x="262730" y="184462"/>
                  </a:lnTo>
                  <a:lnTo>
                    <a:pt x="263069" y="242142"/>
                  </a:lnTo>
                  <a:lnTo>
                    <a:pt x="263170" y="296277"/>
                  </a:lnTo>
                  <a:lnTo>
                    <a:pt x="266320" y="346242"/>
                  </a:lnTo>
                  <a:lnTo>
                    <a:pt x="273741" y="402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05561" y="2189927"/>
              <a:ext cx="97450" cy="151304"/>
            </a:xfrm>
            <a:custGeom>
              <a:avLst/>
              <a:gdLst/>
              <a:ahLst/>
              <a:cxnLst/>
              <a:rect l="0" t="0" r="0" b="0"/>
              <a:pathLst>
                <a:path w="97450" h="151304">
                  <a:moveTo>
                    <a:pt x="5589" y="21057"/>
                  </a:moveTo>
                  <a:lnTo>
                    <a:pt x="0" y="37825"/>
                  </a:lnTo>
                  <a:lnTo>
                    <a:pt x="375" y="55415"/>
                  </a:lnTo>
                  <a:lnTo>
                    <a:pt x="13308" y="112886"/>
                  </a:lnTo>
                  <a:lnTo>
                    <a:pt x="19938" y="135569"/>
                  </a:lnTo>
                  <a:lnTo>
                    <a:pt x="26853" y="143022"/>
                  </a:lnTo>
                  <a:lnTo>
                    <a:pt x="47015" y="151303"/>
                  </a:lnTo>
                  <a:lnTo>
                    <a:pt x="56603" y="148832"/>
                  </a:lnTo>
                  <a:lnTo>
                    <a:pt x="73495" y="133608"/>
                  </a:lnTo>
                  <a:lnTo>
                    <a:pt x="90570" y="98729"/>
                  </a:lnTo>
                  <a:lnTo>
                    <a:pt x="97449" y="58759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212655" y="2053057"/>
              <a:ext cx="9066" cy="294798"/>
            </a:xfrm>
            <a:custGeom>
              <a:avLst/>
              <a:gdLst/>
              <a:ahLst/>
              <a:cxnLst/>
              <a:rect l="0" t="0" r="0" b="0"/>
              <a:pathLst>
                <a:path w="9066" h="294798">
                  <a:moveTo>
                    <a:pt x="9065" y="0"/>
                  </a:moveTo>
                  <a:lnTo>
                    <a:pt x="3476" y="58617"/>
                  </a:lnTo>
                  <a:lnTo>
                    <a:pt x="0" y="110174"/>
                  </a:lnTo>
                  <a:lnTo>
                    <a:pt x="4559" y="164315"/>
                  </a:lnTo>
                  <a:lnTo>
                    <a:pt x="7730" y="217402"/>
                  </a:lnTo>
                  <a:lnTo>
                    <a:pt x="8801" y="274657"/>
                  </a:lnTo>
                  <a:lnTo>
                    <a:pt x="9065" y="294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11883" y="2063585"/>
              <a:ext cx="20408" cy="284270"/>
            </a:xfrm>
            <a:custGeom>
              <a:avLst/>
              <a:gdLst/>
              <a:ahLst/>
              <a:cxnLst/>
              <a:rect l="0" t="0" r="0" b="0"/>
              <a:pathLst>
                <a:path w="20408" h="284270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5068" y="152832"/>
                  </a:lnTo>
                  <a:lnTo>
                    <a:pt x="8928" y="214676"/>
                  </a:lnTo>
                  <a:lnTo>
                    <a:pt x="12810" y="263807"/>
                  </a:lnTo>
                  <a:lnTo>
                    <a:pt x="20407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327005" y="216887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5957" y="14654"/>
                  </a:lnTo>
                  <a:lnTo>
                    <a:pt x="75746" y="20962"/>
                  </a:lnTo>
                  <a:lnTo>
                    <a:pt x="27007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579689" y="2263626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579689" y="2158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90430" y="2180885"/>
              <a:ext cx="106612" cy="357389"/>
            </a:xfrm>
            <a:custGeom>
              <a:avLst/>
              <a:gdLst/>
              <a:ahLst/>
              <a:cxnLst/>
              <a:rect l="0" t="0" r="0" b="0"/>
              <a:pathLst>
                <a:path w="106612" h="357389">
                  <a:moveTo>
                    <a:pt x="5072" y="135384"/>
                  </a:moveTo>
                  <a:lnTo>
                    <a:pt x="11138" y="167836"/>
                  </a:lnTo>
                  <a:lnTo>
                    <a:pt x="11691" y="230904"/>
                  </a:lnTo>
                  <a:lnTo>
                    <a:pt x="15998" y="289260"/>
                  </a:lnTo>
                  <a:lnTo>
                    <a:pt x="20662" y="342727"/>
                  </a:lnTo>
                  <a:lnTo>
                    <a:pt x="17850" y="357388"/>
                  </a:lnTo>
                  <a:lnTo>
                    <a:pt x="16601" y="348306"/>
                  </a:lnTo>
                  <a:lnTo>
                    <a:pt x="14628" y="295943"/>
                  </a:lnTo>
                  <a:lnTo>
                    <a:pt x="7254" y="246388"/>
                  </a:lnTo>
                  <a:lnTo>
                    <a:pt x="0" y="195830"/>
                  </a:lnTo>
                  <a:lnTo>
                    <a:pt x="3723" y="136232"/>
                  </a:lnTo>
                  <a:lnTo>
                    <a:pt x="4806" y="79400"/>
                  </a:lnTo>
                  <a:lnTo>
                    <a:pt x="16490" y="20517"/>
                  </a:lnTo>
                  <a:lnTo>
                    <a:pt x="19703" y="9673"/>
                  </a:lnTo>
                  <a:lnTo>
                    <a:pt x="25355" y="3614"/>
                  </a:lnTo>
                  <a:lnTo>
                    <a:pt x="32632" y="744"/>
                  </a:lnTo>
                  <a:lnTo>
                    <a:pt x="40993" y="0"/>
                  </a:lnTo>
                  <a:lnTo>
                    <a:pt x="56522" y="5413"/>
                  </a:lnTo>
                  <a:lnTo>
                    <a:pt x="63938" y="10133"/>
                  </a:lnTo>
                  <a:lnTo>
                    <a:pt x="75299" y="24735"/>
                  </a:lnTo>
                  <a:lnTo>
                    <a:pt x="101928" y="75233"/>
                  </a:lnTo>
                  <a:lnTo>
                    <a:pt x="106611" y="104751"/>
                  </a:lnTo>
                  <a:lnTo>
                    <a:pt x="102453" y="128008"/>
                  </a:lnTo>
                  <a:lnTo>
                    <a:pt x="98069" y="137486"/>
                  </a:lnTo>
                  <a:lnTo>
                    <a:pt x="83839" y="151136"/>
                  </a:lnTo>
                  <a:lnTo>
                    <a:pt x="75131" y="156414"/>
                  </a:lnTo>
                  <a:lnTo>
                    <a:pt x="66986" y="158763"/>
                  </a:lnTo>
                  <a:lnTo>
                    <a:pt x="36658" y="156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85015" y="2032000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21057" y="0"/>
                  </a:moveTo>
                  <a:lnTo>
                    <a:pt x="12724" y="52050"/>
                  </a:lnTo>
                  <a:lnTo>
                    <a:pt x="11179" y="108229"/>
                  </a:lnTo>
                  <a:lnTo>
                    <a:pt x="10721" y="166208"/>
                  </a:lnTo>
                  <a:lnTo>
                    <a:pt x="10586" y="220432"/>
                  </a:lnTo>
                  <a:lnTo>
                    <a:pt x="4951" y="279978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69243" y="2242570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9543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27129" y="2189927"/>
              <a:ext cx="178986" cy="452727"/>
            </a:xfrm>
            <a:custGeom>
              <a:avLst/>
              <a:gdLst/>
              <a:ahLst/>
              <a:cxnLst/>
              <a:rect l="0" t="0" r="0" b="0"/>
              <a:pathLst>
                <a:path w="178986" h="452727">
                  <a:moveTo>
                    <a:pt x="178985" y="0"/>
                  </a:moveTo>
                  <a:lnTo>
                    <a:pt x="163344" y="26386"/>
                  </a:lnTo>
                  <a:lnTo>
                    <a:pt x="144141" y="83312"/>
                  </a:lnTo>
                  <a:lnTo>
                    <a:pt x="121496" y="140632"/>
                  </a:lnTo>
                  <a:lnTo>
                    <a:pt x="93151" y="199151"/>
                  </a:lnTo>
                  <a:lnTo>
                    <a:pt x="73950" y="252567"/>
                  </a:lnTo>
                  <a:lnTo>
                    <a:pt x="52665" y="315845"/>
                  </a:lnTo>
                  <a:lnTo>
                    <a:pt x="27862" y="375732"/>
                  </a:lnTo>
                  <a:lnTo>
                    <a:pt x="4969" y="43839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148228" y="2232041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2195" y="37478"/>
                  </a:lnTo>
                  <a:lnTo>
                    <a:pt x="650" y="723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243113" y="2220918"/>
              <a:ext cx="91916" cy="147994"/>
            </a:xfrm>
            <a:custGeom>
              <a:avLst/>
              <a:gdLst/>
              <a:ahLst/>
              <a:cxnLst/>
              <a:rect l="0" t="0" r="0" b="0"/>
              <a:pathLst>
                <a:path w="91916" h="147994">
                  <a:moveTo>
                    <a:pt x="10400" y="42708"/>
                  </a:moveTo>
                  <a:lnTo>
                    <a:pt x="2067" y="80187"/>
                  </a:lnTo>
                  <a:lnTo>
                    <a:pt x="847" y="95630"/>
                  </a:lnTo>
                  <a:lnTo>
                    <a:pt x="0" y="55671"/>
                  </a:lnTo>
                  <a:lnTo>
                    <a:pt x="5498" y="22373"/>
                  </a:lnTo>
                  <a:lnTo>
                    <a:pt x="10642" y="13944"/>
                  </a:lnTo>
                  <a:lnTo>
                    <a:pt x="25715" y="1458"/>
                  </a:lnTo>
                  <a:lnTo>
                    <a:pt x="33478" y="0"/>
                  </a:lnTo>
                  <a:lnTo>
                    <a:pt x="40993" y="1368"/>
                  </a:lnTo>
                  <a:lnTo>
                    <a:pt x="48343" y="4620"/>
                  </a:lnTo>
                  <a:lnTo>
                    <a:pt x="69865" y="25964"/>
                  </a:lnTo>
                  <a:lnTo>
                    <a:pt x="85471" y="60104"/>
                  </a:lnTo>
                  <a:lnTo>
                    <a:pt x="91915" y="99855"/>
                  </a:lnTo>
                  <a:lnTo>
                    <a:pt x="84099" y="147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48269" y="2241070"/>
              <a:ext cx="176503" cy="319510"/>
            </a:xfrm>
            <a:custGeom>
              <a:avLst/>
              <a:gdLst/>
              <a:ahLst/>
              <a:cxnLst/>
              <a:rect l="0" t="0" r="0" b="0"/>
              <a:pathLst>
                <a:path w="176503" h="319510">
                  <a:moveTo>
                    <a:pt x="147399" y="75199"/>
                  </a:moveTo>
                  <a:lnTo>
                    <a:pt x="145060" y="36681"/>
                  </a:lnTo>
                  <a:lnTo>
                    <a:pt x="136221" y="18696"/>
                  </a:lnTo>
                  <a:lnTo>
                    <a:pt x="121374" y="6023"/>
                  </a:lnTo>
                  <a:lnTo>
                    <a:pt x="112502" y="1005"/>
                  </a:lnTo>
                  <a:lnTo>
                    <a:pt x="103077" y="0"/>
                  </a:lnTo>
                  <a:lnTo>
                    <a:pt x="83246" y="5123"/>
                  </a:lnTo>
                  <a:lnTo>
                    <a:pt x="57941" y="21160"/>
                  </a:lnTo>
                  <a:lnTo>
                    <a:pt x="49148" y="40264"/>
                  </a:lnTo>
                  <a:lnTo>
                    <a:pt x="46410" y="63181"/>
                  </a:lnTo>
                  <a:lnTo>
                    <a:pt x="49093" y="85066"/>
                  </a:lnTo>
                  <a:lnTo>
                    <a:pt x="57304" y="103371"/>
                  </a:lnTo>
                  <a:lnTo>
                    <a:pt x="62769" y="111528"/>
                  </a:lnTo>
                  <a:lnTo>
                    <a:pt x="69922" y="115796"/>
                  </a:lnTo>
                  <a:lnTo>
                    <a:pt x="87229" y="117419"/>
                  </a:lnTo>
                  <a:lnTo>
                    <a:pt x="116703" y="106166"/>
                  </a:lnTo>
                  <a:lnTo>
                    <a:pt x="131027" y="91302"/>
                  </a:lnTo>
                  <a:lnTo>
                    <a:pt x="136484" y="82425"/>
                  </a:lnTo>
                  <a:lnTo>
                    <a:pt x="141293" y="81186"/>
                  </a:lnTo>
                  <a:lnTo>
                    <a:pt x="145668" y="85039"/>
                  </a:lnTo>
                  <a:lnTo>
                    <a:pt x="161095" y="124846"/>
                  </a:lnTo>
                  <a:lnTo>
                    <a:pt x="168172" y="185005"/>
                  </a:lnTo>
                  <a:lnTo>
                    <a:pt x="176502" y="243162"/>
                  </a:lnTo>
                  <a:lnTo>
                    <a:pt x="175541" y="270342"/>
                  </a:lnTo>
                  <a:lnTo>
                    <a:pt x="167316" y="294120"/>
                  </a:lnTo>
                  <a:lnTo>
                    <a:pt x="159507" y="303035"/>
                  </a:lnTo>
                  <a:lnTo>
                    <a:pt x="138352" y="316059"/>
                  </a:lnTo>
                  <a:lnTo>
                    <a:pt x="110233" y="319509"/>
                  </a:lnTo>
                  <a:lnTo>
                    <a:pt x="50110" y="317780"/>
                  </a:lnTo>
                  <a:lnTo>
                    <a:pt x="0" y="3173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169285" y="2095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04014" y="2189927"/>
              <a:ext cx="179004" cy="182674"/>
            </a:xfrm>
            <a:custGeom>
              <a:avLst/>
              <a:gdLst/>
              <a:ahLst/>
              <a:cxnLst/>
              <a:rect l="0" t="0" r="0" b="0"/>
              <a:pathLst>
                <a:path w="179004" h="182674">
                  <a:moveTo>
                    <a:pt x="133851" y="31586"/>
                  </a:moveTo>
                  <a:lnTo>
                    <a:pt x="122673" y="20407"/>
                  </a:lnTo>
                  <a:lnTo>
                    <a:pt x="104706" y="14919"/>
                  </a:lnTo>
                  <a:lnTo>
                    <a:pt x="93364" y="13455"/>
                  </a:lnTo>
                  <a:lnTo>
                    <a:pt x="55044" y="22574"/>
                  </a:lnTo>
                  <a:lnTo>
                    <a:pt x="34095" y="36939"/>
                  </a:lnTo>
                  <a:lnTo>
                    <a:pt x="18155" y="55022"/>
                  </a:lnTo>
                  <a:lnTo>
                    <a:pt x="7171" y="74757"/>
                  </a:lnTo>
                  <a:lnTo>
                    <a:pt x="0" y="111188"/>
                  </a:lnTo>
                  <a:lnTo>
                    <a:pt x="4562" y="134815"/>
                  </a:lnTo>
                  <a:lnTo>
                    <a:pt x="9054" y="146028"/>
                  </a:lnTo>
                  <a:lnTo>
                    <a:pt x="23404" y="161608"/>
                  </a:lnTo>
                  <a:lnTo>
                    <a:pt x="61211" y="181141"/>
                  </a:lnTo>
                  <a:lnTo>
                    <a:pt x="84799" y="182673"/>
                  </a:lnTo>
                  <a:lnTo>
                    <a:pt x="109710" y="178284"/>
                  </a:lnTo>
                  <a:lnTo>
                    <a:pt x="142296" y="162659"/>
                  </a:lnTo>
                  <a:lnTo>
                    <a:pt x="159441" y="149892"/>
                  </a:lnTo>
                  <a:lnTo>
                    <a:pt x="176658" y="123961"/>
                  </a:lnTo>
                  <a:lnTo>
                    <a:pt x="179003" y="97988"/>
                  </a:lnTo>
                  <a:lnTo>
                    <a:pt x="177990" y="82873"/>
                  </a:lnTo>
                  <a:lnTo>
                    <a:pt x="167506" y="56719"/>
                  </a:lnTo>
                  <a:lnTo>
                    <a:pt x="1233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064207" y="2210984"/>
              <a:ext cx="105286" cy="161514"/>
            </a:xfrm>
            <a:custGeom>
              <a:avLst/>
              <a:gdLst/>
              <a:ahLst/>
              <a:cxnLst/>
              <a:rect l="0" t="0" r="0" b="0"/>
              <a:pathLst>
                <a:path w="105286" h="161514">
                  <a:moveTo>
                    <a:pt x="0" y="73699"/>
                  </a:moveTo>
                  <a:lnTo>
                    <a:pt x="3119" y="116391"/>
                  </a:lnTo>
                  <a:lnTo>
                    <a:pt x="15618" y="161513"/>
                  </a:lnTo>
                  <a:lnTo>
                    <a:pt x="13570" y="156012"/>
                  </a:lnTo>
                  <a:lnTo>
                    <a:pt x="7809" y="102722"/>
                  </a:lnTo>
                  <a:lnTo>
                    <a:pt x="4640" y="77240"/>
                  </a:lnTo>
                  <a:lnTo>
                    <a:pt x="7131" y="54216"/>
                  </a:lnTo>
                  <a:lnTo>
                    <a:pt x="15257" y="35404"/>
                  </a:lnTo>
                  <a:lnTo>
                    <a:pt x="20700" y="27112"/>
                  </a:lnTo>
                  <a:lnTo>
                    <a:pt x="36106" y="14780"/>
                  </a:lnTo>
                  <a:lnTo>
                    <a:pt x="55821" y="65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27616" y="2024401"/>
              <a:ext cx="260911" cy="323454"/>
            </a:xfrm>
            <a:custGeom>
              <a:avLst/>
              <a:gdLst/>
              <a:ahLst/>
              <a:cxnLst/>
              <a:rect l="0" t="0" r="0" b="0"/>
              <a:pathLst>
                <a:path w="260911" h="323454">
                  <a:moveTo>
                    <a:pt x="84072" y="323453"/>
                  </a:moveTo>
                  <a:lnTo>
                    <a:pt x="84072" y="274523"/>
                  </a:lnTo>
                  <a:lnTo>
                    <a:pt x="78483" y="220981"/>
                  </a:lnTo>
                  <a:lnTo>
                    <a:pt x="64944" y="168205"/>
                  </a:lnTo>
                  <a:lnTo>
                    <a:pt x="40953" y="112719"/>
                  </a:lnTo>
                  <a:lnTo>
                    <a:pt x="13967" y="52247"/>
                  </a:lnTo>
                  <a:lnTo>
                    <a:pt x="1832" y="34851"/>
                  </a:lnTo>
                  <a:lnTo>
                    <a:pt x="0" y="26937"/>
                  </a:lnTo>
                  <a:lnTo>
                    <a:pt x="1118" y="19321"/>
                  </a:lnTo>
                  <a:lnTo>
                    <a:pt x="4203" y="11904"/>
                  </a:lnTo>
                  <a:lnTo>
                    <a:pt x="10939" y="6959"/>
                  </a:lnTo>
                  <a:lnTo>
                    <a:pt x="42776" y="0"/>
                  </a:lnTo>
                  <a:lnTo>
                    <a:pt x="92336" y="768"/>
                  </a:lnTo>
                  <a:lnTo>
                    <a:pt x="136268" y="11839"/>
                  </a:lnTo>
                  <a:lnTo>
                    <a:pt x="199665" y="53676"/>
                  </a:lnTo>
                  <a:lnTo>
                    <a:pt x="222178" y="75583"/>
                  </a:lnTo>
                  <a:lnTo>
                    <a:pt x="240857" y="116954"/>
                  </a:lnTo>
                  <a:lnTo>
                    <a:pt x="258227" y="176374"/>
                  </a:lnTo>
                  <a:lnTo>
                    <a:pt x="260910" y="202323"/>
                  </a:lnTo>
                  <a:lnTo>
                    <a:pt x="255863" y="226334"/>
                  </a:lnTo>
                  <a:lnTo>
                    <a:pt x="239868" y="256463"/>
                  </a:lnTo>
                  <a:lnTo>
                    <a:pt x="233560" y="264755"/>
                  </a:lnTo>
                  <a:lnTo>
                    <a:pt x="214072" y="273969"/>
                  </a:lnTo>
                  <a:lnTo>
                    <a:pt x="190983" y="276894"/>
                  </a:lnTo>
                  <a:lnTo>
                    <a:pt x="147564" y="272359"/>
                  </a:lnTo>
                  <a:lnTo>
                    <a:pt x="115658" y="2708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32788" y="2232041"/>
              <a:ext cx="1" cy="94758"/>
            </a:xfrm>
            <a:custGeom>
              <a:avLst/>
              <a:gdLst/>
              <a:ahLst/>
              <a:cxnLst/>
              <a:rect l="0" t="0" r="0" b="0"/>
              <a:pathLst>
                <a:path w="1" h="94758">
                  <a:moveTo>
                    <a:pt x="0" y="0"/>
                  </a:moveTo>
                  <a:lnTo>
                    <a:pt x="0" y="5414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53845" y="21372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38072" y="2221513"/>
              <a:ext cx="66801" cy="127815"/>
            </a:xfrm>
            <a:custGeom>
              <a:avLst/>
              <a:gdLst/>
              <a:ahLst/>
              <a:cxnLst/>
              <a:rect l="0" t="0" r="0" b="0"/>
              <a:pathLst>
                <a:path w="66801" h="127815">
                  <a:moveTo>
                    <a:pt x="0" y="10528"/>
                  </a:moveTo>
                  <a:lnTo>
                    <a:pt x="23719" y="54491"/>
                  </a:lnTo>
                  <a:lnTo>
                    <a:pt x="45122" y="113861"/>
                  </a:lnTo>
                  <a:lnTo>
                    <a:pt x="51139" y="125040"/>
                  </a:lnTo>
                  <a:lnTo>
                    <a:pt x="56319" y="127814"/>
                  </a:lnTo>
                  <a:lnTo>
                    <a:pt x="60943" y="124983"/>
                  </a:lnTo>
                  <a:lnTo>
                    <a:pt x="65195" y="118417"/>
                  </a:lnTo>
                  <a:lnTo>
                    <a:pt x="66800" y="101763"/>
                  </a:lnTo>
                  <a:lnTo>
                    <a:pt x="63649" y="38877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096000" y="2242570"/>
              <a:ext cx="10530" cy="105285"/>
            </a:xfrm>
            <a:custGeom>
              <a:avLst/>
              <a:gdLst/>
              <a:ahLst/>
              <a:cxnLst/>
              <a:rect l="0" t="0" r="0" b="0"/>
              <a:pathLst>
                <a:path w="10530" h="105285">
                  <a:moveTo>
                    <a:pt x="0" y="0"/>
                  </a:moveTo>
                  <a:lnTo>
                    <a:pt x="1" y="58616"/>
                  </a:lnTo>
                  <a:lnTo>
                    <a:pt x="10529" y="105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53886" y="213728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72705" y="2038010"/>
              <a:ext cx="163919" cy="343829"/>
            </a:xfrm>
            <a:custGeom>
              <a:avLst/>
              <a:gdLst/>
              <a:ahLst/>
              <a:cxnLst/>
              <a:rect l="0" t="0" r="0" b="0"/>
              <a:pathLst>
                <a:path w="163919" h="343829">
                  <a:moveTo>
                    <a:pt x="70694" y="225616"/>
                  </a:moveTo>
                  <a:lnTo>
                    <a:pt x="65105" y="208849"/>
                  </a:lnTo>
                  <a:lnTo>
                    <a:pt x="53002" y="197497"/>
                  </a:lnTo>
                  <a:lnTo>
                    <a:pt x="44861" y="192832"/>
                  </a:lnTo>
                  <a:lnTo>
                    <a:pt x="37094" y="192062"/>
                  </a:lnTo>
                  <a:lnTo>
                    <a:pt x="22225" y="197445"/>
                  </a:lnTo>
                  <a:lnTo>
                    <a:pt x="10938" y="210757"/>
                  </a:lnTo>
                  <a:lnTo>
                    <a:pt x="3191" y="229541"/>
                  </a:lnTo>
                  <a:lnTo>
                    <a:pt x="0" y="265254"/>
                  </a:lnTo>
                  <a:lnTo>
                    <a:pt x="11890" y="320047"/>
                  </a:lnTo>
                  <a:lnTo>
                    <a:pt x="17453" y="328344"/>
                  </a:lnTo>
                  <a:lnTo>
                    <a:pt x="32994" y="340683"/>
                  </a:lnTo>
                  <a:lnTo>
                    <a:pt x="54718" y="343828"/>
                  </a:lnTo>
                  <a:lnTo>
                    <a:pt x="77632" y="340156"/>
                  </a:lnTo>
                  <a:lnTo>
                    <a:pt x="95614" y="330725"/>
                  </a:lnTo>
                  <a:lnTo>
                    <a:pt x="118891" y="301084"/>
                  </a:lnTo>
                  <a:lnTo>
                    <a:pt x="145378" y="249146"/>
                  </a:lnTo>
                  <a:lnTo>
                    <a:pt x="156156" y="190707"/>
                  </a:lnTo>
                  <a:lnTo>
                    <a:pt x="163614" y="128774"/>
                  </a:lnTo>
                  <a:lnTo>
                    <a:pt x="163918" y="71480"/>
                  </a:lnTo>
                  <a:lnTo>
                    <a:pt x="155768" y="30338"/>
                  </a:lnTo>
                  <a:lnTo>
                    <a:pt x="145159" y="6635"/>
                  </a:lnTo>
                  <a:lnTo>
                    <a:pt x="139055" y="1250"/>
                  </a:lnTo>
                  <a:lnTo>
                    <a:pt x="132645" y="0"/>
                  </a:lnTo>
                  <a:lnTo>
                    <a:pt x="126033" y="1506"/>
                  </a:lnTo>
                  <a:lnTo>
                    <a:pt x="120455" y="6019"/>
                  </a:lnTo>
                  <a:lnTo>
                    <a:pt x="111137" y="20393"/>
                  </a:lnTo>
                  <a:lnTo>
                    <a:pt x="96794" y="73858"/>
                  </a:lnTo>
                  <a:lnTo>
                    <a:pt x="89627" y="130692"/>
                  </a:lnTo>
                  <a:lnTo>
                    <a:pt x="86128" y="158861"/>
                  </a:lnTo>
                  <a:lnTo>
                    <a:pt x="90294" y="215073"/>
                  </a:lnTo>
                  <a:lnTo>
                    <a:pt x="99964" y="276871"/>
                  </a:lnTo>
                  <a:lnTo>
                    <a:pt x="112808" y="3203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01327" y="2274155"/>
              <a:ext cx="21057" cy="63172"/>
            </a:xfrm>
            <a:custGeom>
              <a:avLst/>
              <a:gdLst/>
              <a:ahLst/>
              <a:cxnLst/>
              <a:rect l="0" t="0" r="0" b="0"/>
              <a:pathLst>
                <a:path w="21057" h="63172">
                  <a:moveTo>
                    <a:pt x="21056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90798" y="21793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65961" y="2272289"/>
              <a:ext cx="135408" cy="128209"/>
            </a:xfrm>
            <a:custGeom>
              <a:avLst/>
              <a:gdLst/>
              <a:ahLst/>
              <a:cxnLst/>
              <a:rect l="0" t="0" r="0" b="0"/>
              <a:pathLst>
                <a:path w="135408" h="128209">
                  <a:moveTo>
                    <a:pt x="9065" y="12394"/>
                  </a:moveTo>
                  <a:lnTo>
                    <a:pt x="0" y="71011"/>
                  </a:lnTo>
                  <a:lnTo>
                    <a:pt x="682" y="74869"/>
                  </a:lnTo>
                  <a:lnTo>
                    <a:pt x="2306" y="72762"/>
                  </a:lnTo>
                  <a:lnTo>
                    <a:pt x="17750" y="32866"/>
                  </a:lnTo>
                  <a:lnTo>
                    <a:pt x="28912" y="17204"/>
                  </a:lnTo>
                  <a:lnTo>
                    <a:pt x="44792" y="5563"/>
                  </a:lnTo>
                  <a:lnTo>
                    <a:pt x="53940" y="821"/>
                  </a:lnTo>
                  <a:lnTo>
                    <a:pt x="62378" y="0"/>
                  </a:lnTo>
                  <a:lnTo>
                    <a:pt x="77993" y="5326"/>
                  </a:lnTo>
                  <a:lnTo>
                    <a:pt x="99938" y="27068"/>
                  </a:lnTo>
                  <a:lnTo>
                    <a:pt x="127739" y="86458"/>
                  </a:lnTo>
                  <a:lnTo>
                    <a:pt x="135407" y="128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85554" y="2228023"/>
              <a:ext cx="273105" cy="372516"/>
            </a:xfrm>
            <a:custGeom>
              <a:avLst/>
              <a:gdLst/>
              <a:ahLst/>
              <a:cxnLst/>
              <a:rect l="0" t="0" r="0" b="0"/>
              <a:pathLst>
                <a:path w="273105" h="372516">
                  <a:moveTo>
                    <a:pt x="221099" y="98775"/>
                  </a:moveTo>
                  <a:lnTo>
                    <a:pt x="229432" y="61296"/>
                  </a:lnTo>
                  <a:lnTo>
                    <a:pt x="227857" y="26449"/>
                  </a:lnTo>
                  <a:lnTo>
                    <a:pt x="225605" y="15462"/>
                  </a:lnTo>
                  <a:lnTo>
                    <a:pt x="219423" y="8138"/>
                  </a:lnTo>
                  <a:lnTo>
                    <a:pt x="200077" y="0"/>
                  </a:lnTo>
                  <a:lnTo>
                    <a:pt x="190706" y="1339"/>
                  </a:lnTo>
                  <a:lnTo>
                    <a:pt x="174056" y="12186"/>
                  </a:lnTo>
                  <a:lnTo>
                    <a:pt x="165095" y="31825"/>
                  </a:lnTo>
                  <a:lnTo>
                    <a:pt x="162706" y="43613"/>
                  </a:lnTo>
                  <a:lnTo>
                    <a:pt x="163453" y="53811"/>
                  </a:lnTo>
                  <a:lnTo>
                    <a:pt x="170521" y="71382"/>
                  </a:lnTo>
                  <a:lnTo>
                    <a:pt x="178022" y="77003"/>
                  </a:lnTo>
                  <a:lnTo>
                    <a:pt x="198834" y="83249"/>
                  </a:lnTo>
                  <a:lnTo>
                    <a:pt x="208595" y="82575"/>
                  </a:lnTo>
                  <a:lnTo>
                    <a:pt x="225680" y="75587"/>
                  </a:lnTo>
                  <a:lnTo>
                    <a:pt x="232342" y="76297"/>
                  </a:lnTo>
                  <a:lnTo>
                    <a:pt x="237953" y="80280"/>
                  </a:lnTo>
                  <a:lnTo>
                    <a:pt x="247307" y="94064"/>
                  </a:lnTo>
                  <a:lnTo>
                    <a:pt x="266477" y="152833"/>
                  </a:lnTo>
                  <a:lnTo>
                    <a:pt x="271589" y="202009"/>
                  </a:lnTo>
                  <a:lnTo>
                    <a:pt x="273104" y="253625"/>
                  </a:lnTo>
                  <a:lnTo>
                    <a:pt x="267219" y="279121"/>
                  </a:lnTo>
                  <a:lnTo>
                    <a:pt x="250751" y="306629"/>
                  </a:lnTo>
                  <a:lnTo>
                    <a:pt x="244377" y="314553"/>
                  </a:lnTo>
                  <a:lnTo>
                    <a:pt x="224816" y="326477"/>
                  </a:lnTo>
                  <a:lnTo>
                    <a:pt x="165436" y="347432"/>
                  </a:lnTo>
                  <a:lnTo>
                    <a:pt x="114139" y="357155"/>
                  </a:lnTo>
                  <a:lnTo>
                    <a:pt x="56818" y="364152"/>
                  </a:lnTo>
                  <a:lnTo>
                    <a:pt x="0" y="372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796841" y="1195708"/>
            <a:ext cx="30314" cy="347441"/>
          </a:xfrm>
          <a:custGeom>
            <a:avLst/>
            <a:gdLst/>
            <a:ahLst/>
            <a:cxnLst/>
            <a:rect l="0" t="0" r="0" b="0"/>
            <a:pathLst>
              <a:path w="30314" h="347441">
                <a:moveTo>
                  <a:pt x="30313" y="0"/>
                </a:moveTo>
                <a:lnTo>
                  <a:pt x="21980" y="48931"/>
                </a:lnTo>
                <a:lnTo>
                  <a:pt x="20436" y="96776"/>
                </a:lnTo>
                <a:lnTo>
                  <a:pt x="16858" y="147997"/>
                </a:lnTo>
                <a:lnTo>
                  <a:pt x="5169" y="206529"/>
                </a:lnTo>
                <a:lnTo>
                  <a:pt x="0" y="261461"/>
                </a:lnTo>
                <a:lnTo>
                  <a:pt x="2099" y="318065"/>
                </a:lnTo>
                <a:lnTo>
                  <a:pt x="9257" y="3474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1584999" y="1144529"/>
            <a:ext cx="452727" cy="72237"/>
          </a:xfrm>
          <a:custGeom>
            <a:avLst/>
            <a:gdLst/>
            <a:ahLst/>
            <a:cxnLst/>
            <a:rect l="0" t="0" r="0" b="0"/>
            <a:pathLst>
              <a:path w="452727" h="72237">
                <a:moveTo>
                  <a:pt x="452726" y="9065"/>
                </a:moveTo>
                <a:lnTo>
                  <a:pt x="394109" y="0"/>
                </a:lnTo>
                <a:lnTo>
                  <a:pt x="339935" y="7231"/>
                </a:lnTo>
                <a:lnTo>
                  <a:pt x="281054" y="19924"/>
                </a:lnTo>
                <a:lnTo>
                  <a:pt x="230674" y="30220"/>
                </a:lnTo>
                <a:lnTo>
                  <a:pt x="178702" y="40679"/>
                </a:lnTo>
                <a:lnTo>
                  <a:pt x="129378" y="48068"/>
                </a:lnTo>
                <a:lnTo>
                  <a:pt x="76379" y="56154"/>
                </a:lnTo>
                <a:lnTo>
                  <a:pt x="19316" y="69309"/>
                </a:lnTo>
                <a:lnTo>
                  <a:pt x="0" y="7223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648170" y="1501034"/>
            <a:ext cx="347441" cy="63172"/>
          </a:xfrm>
          <a:custGeom>
            <a:avLst/>
            <a:gdLst/>
            <a:ahLst/>
            <a:cxnLst/>
            <a:rect l="0" t="0" r="0" b="0"/>
            <a:pathLst>
              <a:path w="347441" h="63172">
                <a:moveTo>
                  <a:pt x="347440" y="0"/>
                </a:moveTo>
                <a:lnTo>
                  <a:pt x="295390" y="3120"/>
                </a:lnTo>
                <a:lnTo>
                  <a:pt x="245451" y="11453"/>
                </a:lnTo>
                <a:lnTo>
                  <a:pt x="197898" y="21331"/>
                </a:lnTo>
                <a:lnTo>
                  <a:pt x="135017" y="35149"/>
                </a:lnTo>
                <a:lnTo>
                  <a:pt x="86149" y="40051"/>
                </a:lnTo>
                <a:lnTo>
                  <a:pt x="29149" y="50112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185697" y="1143065"/>
            <a:ext cx="115241" cy="326385"/>
          </a:xfrm>
          <a:custGeom>
            <a:avLst/>
            <a:gdLst/>
            <a:ahLst/>
            <a:cxnLst/>
            <a:rect l="0" t="0" r="0" b="0"/>
            <a:pathLst>
              <a:path w="115241" h="326385">
                <a:moveTo>
                  <a:pt x="31012" y="326384"/>
                </a:moveTo>
                <a:lnTo>
                  <a:pt x="21947" y="267767"/>
                </a:lnTo>
                <a:lnTo>
                  <a:pt x="12367" y="212423"/>
                </a:lnTo>
                <a:lnTo>
                  <a:pt x="2329" y="149498"/>
                </a:lnTo>
                <a:lnTo>
                  <a:pt x="0" y="91662"/>
                </a:lnTo>
                <a:lnTo>
                  <a:pt x="5185" y="49256"/>
                </a:lnTo>
                <a:lnTo>
                  <a:pt x="10285" y="38687"/>
                </a:lnTo>
                <a:lnTo>
                  <a:pt x="25309" y="23823"/>
                </a:lnTo>
                <a:lnTo>
                  <a:pt x="53499" y="8879"/>
                </a:lnTo>
                <a:lnTo>
                  <a:pt x="11524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2100895" y="1322050"/>
            <a:ext cx="200043" cy="21058"/>
          </a:xfrm>
          <a:custGeom>
            <a:avLst/>
            <a:gdLst/>
            <a:ahLst/>
            <a:cxnLst/>
            <a:rect l="0" t="0" r="0" b="0"/>
            <a:pathLst>
              <a:path w="200043" h="21058">
                <a:moveTo>
                  <a:pt x="200042" y="0"/>
                </a:moveTo>
                <a:lnTo>
                  <a:pt x="142778" y="8333"/>
                </a:lnTo>
                <a:lnTo>
                  <a:pt x="87475" y="15684"/>
                </a:lnTo>
                <a:lnTo>
                  <a:pt x="26800" y="2034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956425" y="1293180"/>
            <a:ext cx="239435" cy="186812"/>
          </a:xfrm>
          <a:custGeom>
            <a:avLst/>
            <a:gdLst/>
            <a:ahLst/>
            <a:cxnLst/>
            <a:rect l="0" t="0" r="0" b="0"/>
            <a:pathLst>
              <a:path w="239435" h="186812">
                <a:moveTo>
                  <a:pt x="176263" y="60455"/>
                </a:moveTo>
                <a:lnTo>
                  <a:pt x="166688" y="36409"/>
                </a:lnTo>
                <a:lnTo>
                  <a:pt x="156020" y="22082"/>
                </a:lnTo>
                <a:lnTo>
                  <a:pt x="131271" y="6452"/>
                </a:lnTo>
                <a:lnTo>
                  <a:pt x="96122" y="0"/>
                </a:lnTo>
                <a:lnTo>
                  <a:pt x="75914" y="4731"/>
                </a:lnTo>
                <a:lnTo>
                  <a:pt x="43877" y="26831"/>
                </a:lnTo>
                <a:lnTo>
                  <a:pt x="22134" y="46853"/>
                </a:lnTo>
                <a:lnTo>
                  <a:pt x="6463" y="78782"/>
                </a:lnTo>
                <a:lnTo>
                  <a:pt x="0" y="117878"/>
                </a:lnTo>
                <a:lnTo>
                  <a:pt x="3674" y="153509"/>
                </a:lnTo>
                <a:lnTo>
                  <a:pt x="12210" y="172392"/>
                </a:lnTo>
                <a:lnTo>
                  <a:pt x="17761" y="180703"/>
                </a:lnTo>
                <a:lnTo>
                  <a:pt x="24972" y="185074"/>
                </a:lnTo>
                <a:lnTo>
                  <a:pt x="42342" y="186811"/>
                </a:lnTo>
                <a:lnTo>
                  <a:pt x="71852" y="181212"/>
                </a:lnTo>
                <a:lnTo>
                  <a:pt x="97233" y="166555"/>
                </a:lnTo>
                <a:lnTo>
                  <a:pt x="119572" y="136216"/>
                </a:lnTo>
                <a:lnTo>
                  <a:pt x="153113" y="76754"/>
                </a:lnTo>
                <a:lnTo>
                  <a:pt x="157320" y="76000"/>
                </a:lnTo>
                <a:lnTo>
                  <a:pt x="160125" y="80177"/>
                </a:lnTo>
                <a:lnTo>
                  <a:pt x="174571" y="123667"/>
                </a:lnTo>
                <a:lnTo>
                  <a:pt x="193050" y="147165"/>
                </a:lnTo>
                <a:lnTo>
                  <a:pt x="217892" y="166606"/>
                </a:lnTo>
                <a:lnTo>
                  <a:pt x="239434" y="1762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3343258" y="1300993"/>
            <a:ext cx="115815" cy="10529"/>
          </a:xfrm>
          <a:custGeom>
            <a:avLst/>
            <a:gdLst/>
            <a:ahLst/>
            <a:cxnLst/>
            <a:rect l="0" t="0" r="0" b="0"/>
            <a:pathLst>
              <a:path w="115815" h="10529">
                <a:moveTo>
                  <a:pt x="115814" y="0"/>
                </a:moveTo>
                <a:lnTo>
                  <a:pt x="73122" y="3119"/>
                </a:lnTo>
                <a:lnTo>
                  <a:pt x="11503" y="9878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385372" y="1385221"/>
            <a:ext cx="136872" cy="21058"/>
          </a:xfrm>
          <a:custGeom>
            <a:avLst/>
            <a:gdLst/>
            <a:ahLst/>
            <a:cxnLst/>
            <a:rect l="0" t="0" r="0" b="0"/>
            <a:pathLst>
              <a:path w="136872" h="21058">
                <a:moveTo>
                  <a:pt x="136871" y="0"/>
                </a:moveTo>
                <a:lnTo>
                  <a:pt x="94179" y="3119"/>
                </a:lnTo>
                <a:lnTo>
                  <a:pt x="35972" y="1678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3690699" y="1122008"/>
            <a:ext cx="192607" cy="351171"/>
          </a:xfrm>
          <a:custGeom>
            <a:avLst/>
            <a:gdLst/>
            <a:ahLst/>
            <a:cxnLst/>
            <a:rect l="0" t="0" r="0" b="0"/>
            <a:pathLst>
              <a:path w="192607" h="351171">
                <a:moveTo>
                  <a:pt x="10528" y="0"/>
                </a:moveTo>
                <a:lnTo>
                  <a:pt x="3292" y="27556"/>
                </a:lnTo>
                <a:lnTo>
                  <a:pt x="650" y="83779"/>
                </a:lnTo>
                <a:lnTo>
                  <a:pt x="128" y="140292"/>
                </a:lnTo>
                <a:lnTo>
                  <a:pt x="25" y="203750"/>
                </a:lnTo>
                <a:lnTo>
                  <a:pt x="5" y="262559"/>
                </a:lnTo>
                <a:lnTo>
                  <a:pt x="2" y="281639"/>
                </a:lnTo>
                <a:lnTo>
                  <a:pt x="0" y="274522"/>
                </a:lnTo>
                <a:lnTo>
                  <a:pt x="16811" y="240230"/>
                </a:lnTo>
                <a:lnTo>
                  <a:pt x="29308" y="220243"/>
                </a:lnTo>
                <a:lnTo>
                  <a:pt x="45781" y="205901"/>
                </a:lnTo>
                <a:lnTo>
                  <a:pt x="84952" y="187161"/>
                </a:lnTo>
                <a:lnTo>
                  <a:pt x="105607" y="185738"/>
                </a:lnTo>
                <a:lnTo>
                  <a:pt x="147462" y="194357"/>
                </a:lnTo>
                <a:lnTo>
                  <a:pt x="165364" y="206874"/>
                </a:lnTo>
                <a:lnTo>
                  <a:pt x="179950" y="225305"/>
                </a:lnTo>
                <a:lnTo>
                  <a:pt x="190331" y="249095"/>
                </a:lnTo>
                <a:lnTo>
                  <a:pt x="192606" y="272146"/>
                </a:lnTo>
                <a:lnTo>
                  <a:pt x="184535" y="315540"/>
                </a:lnTo>
                <a:lnTo>
                  <a:pt x="179175" y="323834"/>
                </a:lnTo>
                <a:lnTo>
                  <a:pt x="163861" y="336169"/>
                </a:lnTo>
                <a:lnTo>
                  <a:pt x="135509" y="349690"/>
                </a:lnTo>
                <a:lnTo>
                  <a:pt x="112089" y="351170"/>
                </a:lnTo>
                <a:lnTo>
                  <a:pt x="87252" y="346759"/>
                </a:lnTo>
                <a:lnTo>
                  <a:pt x="24832" y="314009"/>
                </a:lnTo>
                <a:lnTo>
                  <a:pt x="10528" y="3053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988711" y="3175515"/>
            <a:ext cx="1663504" cy="666004"/>
            <a:chOff x="2988711" y="3175515"/>
            <a:chExt cx="1663504" cy="666004"/>
          </a:xfrm>
        </p:grpSpPr>
        <p:sp>
          <p:nvSpPr>
            <p:cNvPr id="11" name="Freeform 10"/>
            <p:cNvSpPr/>
            <p:nvPr/>
          </p:nvSpPr>
          <p:spPr>
            <a:xfrm>
              <a:off x="3058445" y="3175515"/>
              <a:ext cx="235593" cy="237824"/>
            </a:xfrm>
            <a:custGeom>
              <a:avLst/>
              <a:gdLst/>
              <a:ahLst/>
              <a:cxnLst/>
              <a:rect l="0" t="0" r="0" b="0"/>
              <a:pathLst>
                <a:path w="235593" h="237824">
                  <a:moveTo>
                    <a:pt x="172421" y="111482"/>
                  </a:moveTo>
                  <a:lnTo>
                    <a:pt x="153293" y="49224"/>
                  </a:lnTo>
                  <a:lnTo>
                    <a:pt x="122618" y="10288"/>
                  </a:lnTo>
                  <a:lnTo>
                    <a:pt x="99594" y="2166"/>
                  </a:lnTo>
                  <a:lnTo>
                    <a:pt x="85265" y="0"/>
                  </a:lnTo>
                  <a:lnTo>
                    <a:pt x="63105" y="3832"/>
                  </a:lnTo>
                  <a:lnTo>
                    <a:pt x="37476" y="19144"/>
                  </a:lnTo>
                  <a:lnTo>
                    <a:pt x="23538" y="33008"/>
                  </a:lnTo>
                  <a:lnTo>
                    <a:pt x="1185" y="80654"/>
                  </a:lnTo>
                  <a:lnTo>
                    <a:pt x="0" y="104409"/>
                  </a:lnTo>
                  <a:lnTo>
                    <a:pt x="8771" y="152198"/>
                  </a:lnTo>
                  <a:lnTo>
                    <a:pt x="23977" y="179178"/>
                  </a:lnTo>
                  <a:lnTo>
                    <a:pt x="32514" y="184689"/>
                  </a:lnTo>
                  <a:lnTo>
                    <a:pt x="54478" y="190812"/>
                  </a:lnTo>
                  <a:lnTo>
                    <a:pt x="87562" y="188669"/>
                  </a:lnTo>
                  <a:lnTo>
                    <a:pt x="108970" y="177372"/>
                  </a:lnTo>
                  <a:lnTo>
                    <a:pt x="145720" y="147114"/>
                  </a:lnTo>
                  <a:lnTo>
                    <a:pt x="165934" y="111154"/>
                  </a:lnTo>
                  <a:lnTo>
                    <a:pt x="168096" y="113603"/>
                  </a:lnTo>
                  <a:lnTo>
                    <a:pt x="183495" y="173568"/>
                  </a:lnTo>
                  <a:lnTo>
                    <a:pt x="191381" y="194058"/>
                  </a:lnTo>
                  <a:lnTo>
                    <a:pt x="208974" y="217577"/>
                  </a:lnTo>
                  <a:lnTo>
                    <a:pt x="235592" y="237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88711" y="3476509"/>
              <a:ext cx="463255" cy="63172"/>
            </a:xfrm>
            <a:custGeom>
              <a:avLst/>
              <a:gdLst/>
              <a:ahLst/>
              <a:cxnLst/>
              <a:rect l="0" t="0" r="0" b="0"/>
              <a:pathLst>
                <a:path w="463255" h="63172">
                  <a:moveTo>
                    <a:pt x="463254" y="0"/>
                  </a:moveTo>
                  <a:lnTo>
                    <a:pt x="404637" y="9065"/>
                  </a:lnTo>
                  <a:lnTo>
                    <a:pt x="344921" y="18669"/>
                  </a:lnTo>
                  <a:lnTo>
                    <a:pt x="284154" y="27979"/>
                  </a:lnTo>
                  <a:lnTo>
                    <a:pt x="222701" y="36700"/>
                  </a:lnTo>
                  <a:lnTo>
                    <a:pt x="170895" y="41045"/>
                  </a:lnTo>
                  <a:lnTo>
                    <a:pt x="115602" y="45023"/>
                  </a:lnTo>
                  <a:lnTo>
                    <a:pt x="54030" y="5113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23226" y="3640840"/>
              <a:ext cx="197154" cy="172582"/>
            </a:xfrm>
            <a:custGeom>
              <a:avLst/>
              <a:gdLst/>
              <a:ahLst/>
              <a:cxnLst/>
              <a:rect l="0" t="0" r="0" b="0"/>
              <a:pathLst>
                <a:path w="197154" h="172582">
                  <a:moveTo>
                    <a:pt x="197153" y="14654"/>
                  </a:moveTo>
                  <a:lnTo>
                    <a:pt x="153191" y="0"/>
                  </a:lnTo>
                  <a:lnTo>
                    <a:pt x="117317" y="1083"/>
                  </a:lnTo>
                  <a:lnTo>
                    <a:pt x="71679" y="13100"/>
                  </a:lnTo>
                  <a:lnTo>
                    <a:pt x="31988" y="36790"/>
                  </a:lnTo>
                  <a:lnTo>
                    <a:pt x="17292" y="51398"/>
                  </a:lnTo>
                  <a:lnTo>
                    <a:pt x="6861" y="69590"/>
                  </a:lnTo>
                  <a:lnTo>
                    <a:pt x="0" y="105151"/>
                  </a:lnTo>
                  <a:lnTo>
                    <a:pt x="3557" y="139734"/>
                  </a:lnTo>
                  <a:lnTo>
                    <a:pt x="8428" y="148343"/>
                  </a:lnTo>
                  <a:lnTo>
                    <a:pt x="23198" y="161029"/>
                  </a:lnTo>
                  <a:lnTo>
                    <a:pt x="62423" y="169159"/>
                  </a:lnTo>
                  <a:lnTo>
                    <a:pt x="112926" y="172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04649" y="3434395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90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57291" y="3529152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0"/>
                  </a:moveTo>
                  <a:lnTo>
                    <a:pt x="57197" y="55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32375" y="3181711"/>
              <a:ext cx="212347" cy="309022"/>
            </a:xfrm>
            <a:custGeom>
              <a:avLst/>
              <a:gdLst/>
              <a:ahLst/>
              <a:cxnLst/>
              <a:rect l="0" t="0" r="0" b="0"/>
              <a:pathLst>
                <a:path w="212347" h="309022">
                  <a:moveTo>
                    <a:pt x="19756" y="0"/>
                  </a:moveTo>
                  <a:lnTo>
                    <a:pt x="5284" y="34792"/>
                  </a:lnTo>
                  <a:lnTo>
                    <a:pt x="0" y="96777"/>
                  </a:lnTo>
                  <a:lnTo>
                    <a:pt x="4545" y="159757"/>
                  </a:lnTo>
                  <a:lnTo>
                    <a:pt x="16944" y="223073"/>
                  </a:lnTo>
                  <a:lnTo>
                    <a:pt x="18506" y="240694"/>
                  </a:lnTo>
                  <a:lnTo>
                    <a:pt x="25181" y="207836"/>
                  </a:lnTo>
                  <a:lnTo>
                    <a:pt x="39951" y="183764"/>
                  </a:lnTo>
                  <a:lnTo>
                    <a:pt x="64734" y="161814"/>
                  </a:lnTo>
                  <a:lnTo>
                    <a:pt x="87319" y="153806"/>
                  </a:lnTo>
                  <a:lnTo>
                    <a:pt x="111785" y="151417"/>
                  </a:lnTo>
                  <a:lnTo>
                    <a:pt x="166796" y="162429"/>
                  </a:lnTo>
                  <a:lnTo>
                    <a:pt x="193045" y="177849"/>
                  </a:lnTo>
                  <a:lnTo>
                    <a:pt x="205178" y="193688"/>
                  </a:lnTo>
                  <a:lnTo>
                    <a:pt x="210051" y="202825"/>
                  </a:lnTo>
                  <a:lnTo>
                    <a:pt x="212346" y="225455"/>
                  </a:lnTo>
                  <a:lnTo>
                    <a:pt x="204287" y="272522"/>
                  </a:lnTo>
                  <a:lnTo>
                    <a:pt x="198929" y="281117"/>
                  </a:lnTo>
                  <a:lnTo>
                    <a:pt x="183616" y="293787"/>
                  </a:lnTo>
                  <a:lnTo>
                    <a:pt x="155264" y="307497"/>
                  </a:lnTo>
                  <a:lnTo>
                    <a:pt x="134964" y="309021"/>
                  </a:lnTo>
                  <a:lnTo>
                    <a:pt x="93336" y="300467"/>
                  </a:lnTo>
                  <a:lnTo>
                    <a:pt x="40813" y="2737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78431" y="3529152"/>
              <a:ext cx="473784" cy="19539"/>
            </a:xfrm>
            <a:custGeom>
              <a:avLst/>
              <a:gdLst/>
              <a:ahLst/>
              <a:cxnLst/>
              <a:rect l="0" t="0" r="0" b="0"/>
              <a:pathLst>
                <a:path w="473784" h="19539">
                  <a:moveTo>
                    <a:pt x="473783" y="10528"/>
                  </a:moveTo>
                  <a:lnTo>
                    <a:pt x="441331" y="4463"/>
                  </a:lnTo>
                  <a:lnTo>
                    <a:pt x="378262" y="15088"/>
                  </a:lnTo>
                  <a:lnTo>
                    <a:pt x="328627" y="19288"/>
                  </a:lnTo>
                  <a:lnTo>
                    <a:pt x="267858" y="19538"/>
                  </a:lnTo>
                  <a:lnTo>
                    <a:pt x="207675" y="12655"/>
                  </a:lnTo>
                  <a:lnTo>
                    <a:pt x="157070" y="11159"/>
                  </a:lnTo>
                  <a:lnTo>
                    <a:pt x="101911" y="7595"/>
                  </a:lnTo>
                  <a:lnTo>
                    <a:pt x="47354" y="22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80634" y="3638231"/>
              <a:ext cx="255767" cy="203288"/>
            </a:xfrm>
            <a:custGeom>
              <a:avLst/>
              <a:gdLst/>
              <a:ahLst/>
              <a:cxnLst/>
              <a:rect l="0" t="0" r="0" b="0"/>
              <a:pathLst>
                <a:path w="255767" h="203288">
                  <a:moveTo>
                    <a:pt x="224181" y="38320"/>
                  </a:moveTo>
                  <a:lnTo>
                    <a:pt x="189283" y="9012"/>
                  </a:lnTo>
                  <a:lnTo>
                    <a:pt x="148850" y="0"/>
                  </a:lnTo>
                  <a:lnTo>
                    <a:pt x="111003" y="2919"/>
                  </a:lnTo>
                  <a:lnTo>
                    <a:pt x="56072" y="26018"/>
                  </a:lnTo>
                  <a:lnTo>
                    <a:pt x="27361" y="40914"/>
                  </a:lnTo>
                  <a:lnTo>
                    <a:pt x="12703" y="54681"/>
                  </a:lnTo>
                  <a:lnTo>
                    <a:pt x="2289" y="72497"/>
                  </a:lnTo>
                  <a:lnTo>
                    <a:pt x="0" y="95234"/>
                  </a:lnTo>
                  <a:lnTo>
                    <a:pt x="4052" y="119767"/>
                  </a:lnTo>
                  <a:lnTo>
                    <a:pt x="13652" y="142369"/>
                  </a:lnTo>
                  <a:lnTo>
                    <a:pt x="37800" y="169235"/>
                  </a:lnTo>
                  <a:lnTo>
                    <a:pt x="96056" y="195001"/>
                  </a:lnTo>
                  <a:lnTo>
                    <a:pt x="132016" y="203287"/>
                  </a:lnTo>
                  <a:lnTo>
                    <a:pt x="169186" y="202622"/>
                  </a:lnTo>
                  <a:lnTo>
                    <a:pt x="191550" y="196741"/>
                  </a:lnTo>
                  <a:lnTo>
                    <a:pt x="231383" y="180141"/>
                  </a:lnTo>
                  <a:lnTo>
                    <a:pt x="255766" y="175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025439" y="1008098"/>
            <a:ext cx="3029506" cy="543408"/>
            <a:chOff x="4025439" y="1008098"/>
            <a:chExt cx="3029506" cy="543408"/>
          </a:xfrm>
        </p:grpSpPr>
        <p:sp>
          <p:nvSpPr>
            <p:cNvPr id="20" name="Freeform 19"/>
            <p:cNvSpPr/>
            <p:nvPr/>
          </p:nvSpPr>
          <p:spPr>
            <a:xfrm>
              <a:off x="4025439" y="1425163"/>
              <a:ext cx="50056" cy="126343"/>
            </a:xfrm>
            <a:custGeom>
              <a:avLst/>
              <a:gdLst/>
              <a:ahLst/>
              <a:cxnLst/>
              <a:rect l="0" t="0" r="0" b="0"/>
              <a:pathLst>
                <a:path w="50056" h="126343">
                  <a:moveTo>
                    <a:pt x="0" y="0"/>
                  </a:moveTo>
                  <a:lnTo>
                    <a:pt x="34747" y="37087"/>
                  </a:lnTo>
                  <a:lnTo>
                    <a:pt x="43909" y="55088"/>
                  </a:lnTo>
                  <a:lnTo>
                    <a:pt x="50055" y="90542"/>
                  </a:lnTo>
                  <a:lnTo>
                    <a:pt x="47408" y="100136"/>
                  </a:lnTo>
                  <a:lnTo>
                    <a:pt x="42134" y="107701"/>
                  </a:lnTo>
                  <a:lnTo>
                    <a:pt x="29254" y="118057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38376" y="1176683"/>
              <a:ext cx="250359" cy="227424"/>
            </a:xfrm>
            <a:custGeom>
              <a:avLst/>
              <a:gdLst/>
              <a:ahLst/>
              <a:cxnLst/>
              <a:rect l="0" t="0" r="0" b="0"/>
              <a:pathLst>
                <a:path w="250359" h="227424">
                  <a:moveTo>
                    <a:pt x="187187" y="101081"/>
                  </a:moveTo>
                  <a:lnTo>
                    <a:pt x="187187" y="78724"/>
                  </a:lnTo>
                  <a:lnTo>
                    <a:pt x="180948" y="61509"/>
                  </a:lnTo>
                  <a:lnTo>
                    <a:pt x="157879" y="31393"/>
                  </a:lnTo>
                  <a:lnTo>
                    <a:pt x="132100" y="9983"/>
                  </a:lnTo>
                  <a:lnTo>
                    <a:pt x="109282" y="2102"/>
                  </a:lnTo>
                  <a:lnTo>
                    <a:pt x="96646" y="0"/>
                  </a:lnTo>
                  <a:lnTo>
                    <a:pt x="73247" y="3904"/>
                  </a:lnTo>
                  <a:lnTo>
                    <a:pt x="43463" y="19256"/>
                  </a:lnTo>
                  <a:lnTo>
                    <a:pt x="28553" y="33129"/>
                  </a:lnTo>
                  <a:lnTo>
                    <a:pt x="5525" y="80781"/>
                  </a:lnTo>
                  <a:lnTo>
                    <a:pt x="0" y="117423"/>
                  </a:lnTo>
                  <a:lnTo>
                    <a:pt x="4948" y="141100"/>
                  </a:lnTo>
                  <a:lnTo>
                    <a:pt x="20886" y="171040"/>
                  </a:lnTo>
                  <a:lnTo>
                    <a:pt x="43546" y="194729"/>
                  </a:lnTo>
                  <a:lnTo>
                    <a:pt x="52822" y="202118"/>
                  </a:lnTo>
                  <a:lnTo>
                    <a:pt x="75607" y="210327"/>
                  </a:lnTo>
                  <a:lnTo>
                    <a:pt x="100161" y="212806"/>
                  </a:lnTo>
                  <a:lnTo>
                    <a:pt x="122773" y="210008"/>
                  </a:lnTo>
                  <a:lnTo>
                    <a:pt x="141401" y="201746"/>
                  </a:lnTo>
                  <a:lnTo>
                    <a:pt x="157479" y="189105"/>
                  </a:lnTo>
                  <a:lnTo>
                    <a:pt x="172424" y="171788"/>
                  </a:lnTo>
                  <a:lnTo>
                    <a:pt x="180626" y="149274"/>
                  </a:lnTo>
                  <a:lnTo>
                    <a:pt x="184271" y="133029"/>
                  </a:lnTo>
                  <a:lnTo>
                    <a:pt x="185243" y="135248"/>
                  </a:lnTo>
                  <a:lnTo>
                    <a:pt x="201728" y="196605"/>
                  </a:lnTo>
                  <a:lnTo>
                    <a:pt x="208579" y="204538"/>
                  </a:lnTo>
                  <a:lnTo>
                    <a:pt x="250358" y="227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20320" y="1209017"/>
              <a:ext cx="147400" cy="156562"/>
            </a:xfrm>
            <a:custGeom>
              <a:avLst/>
              <a:gdLst/>
              <a:ahLst/>
              <a:cxnLst/>
              <a:rect l="0" t="0" r="0" b="0"/>
              <a:pathLst>
                <a:path w="147400" h="156562">
                  <a:moveTo>
                    <a:pt x="0" y="68747"/>
                  </a:moveTo>
                  <a:lnTo>
                    <a:pt x="3119" y="111439"/>
                  </a:lnTo>
                  <a:lnTo>
                    <a:pt x="15619" y="156561"/>
                  </a:lnTo>
                  <a:lnTo>
                    <a:pt x="13571" y="151059"/>
                  </a:lnTo>
                  <a:lnTo>
                    <a:pt x="10929" y="89436"/>
                  </a:lnTo>
                  <a:lnTo>
                    <a:pt x="16197" y="39169"/>
                  </a:lnTo>
                  <a:lnTo>
                    <a:pt x="30795" y="11760"/>
                  </a:lnTo>
                  <a:lnTo>
                    <a:pt x="39248" y="6189"/>
                  </a:lnTo>
                  <a:lnTo>
                    <a:pt x="61117" y="0"/>
                  </a:lnTo>
                  <a:lnTo>
                    <a:pt x="71160" y="689"/>
                  </a:lnTo>
                  <a:lnTo>
                    <a:pt x="88558" y="7693"/>
                  </a:lnTo>
                  <a:lnTo>
                    <a:pt x="111507" y="24791"/>
                  </a:lnTo>
                  <a:lnTo>
                    <a:pt x="127536" y="50264"/>
                  </a:lnTo>
                  <a:lnTo>
                    <a:pt x="142262" y="98718"/>
                  </a:lnTo>
                  <a:lnTo>
                    <a:pt x="147399" y="1529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42706" y="1072469"/>
              <a:ext cx="125055" cy="342146"/>
            </a:xfrm>
            <a:custGeom>
              <a:avLst/>
              <a:gdLst/>
              <a:ahLst/>
              <a:cxnLst/>
              <a:rect l="0" t="0" r="0" b="0"/>
              <a:pathLst>
                <a:path w="125055" h="342146">
                  <a:moveTo>
                    <a:pt x="93469" y="194767"/>
                  </a:moveTo>
                  <a:lnTo>
                    <a:pt x="87880" y="177999"/>
                  </a:lnTo>
                  <a:lnTo>
                    <a:pt x="81554" y="173060"/>
                  </a:lnTo>
                  <a:lnTo>
                    <a:pt x="62047" y="167572"/>
                  </a:lnTo>
                  <a:lnTo>
                    <a:pt x="52634" y="168448"/>
                  </a:lnTo>
                  <a:lnTo>
                    <a:pt x="35936" y="175661"/>
                  </a:lnTo>
                  <a:lnTo>
                    <a:pt x="13381" y="192875"/>
                  </a:lnTo>
                  <a:lnTo>
                    <a:pt x="5232" y="215373"/>
                  </a:lnTo>
                  <a:lnTo>
                    <a:pt x="0" y="271887"/>
                  </a:lnTo>
                  <a:lnTo>
                    <a:pt x="4683" y="308474"/>
                  </a:lnTo>
                  <a:lnTo>
                    <a:pt x="13455" y="327582"/>
                  </a:lnTo>
                  <a:lnTo>
                    <a:pt x="19069" y="335952"/>
                  </a:lnTo>
                  <a:lnTo>
                    <a:pt x="26321" y="340363"/>
                  </a:lnTo>
                  <a:lnTo>
                    <a:pt x="43738" y="342145"/>
                  </a:lnTo>
                  <a:lnTo>
                    <a:pt x="60058" y="335917"/>
                  </a:lnTo>
                  <a:lnTo>
                    <a:pt x="67685" y="330981"/>
                  </a:lnTo>
                  <a:lnTo>
                    <a:pt x="79280" y="316138"/>
                  </a:lnTo>
                  <a:lnTo>
                    <a:pt x="103676" y="254382"/>
                  </a:lnTo>
                  <a:lnTo>
                    <a:pt x="112383" y="201083"/>
                  </a:lnTo>
                  <a:lnTo>
                    <a:pt x="115272" y="145495"/>
                  </a:lnTo>
                  <a:lnTo>
                    <a:pt x="119656" y="86335"/>
                  </a:lnTo>
                  <a:lnTo>
                    <a:pt x="116046" y="35907"/>
                  </a:lnTo>
                  <a:lnTo>
                    <a:pt x="115539" y="18670"/>
                  </a:lnTo>
                  <a:lnTo>
                    <a:pt x="111692" y="8349"/>
                  </a:lnTo>
                  <a:lnTo>
                    <a:pt x="105618" y="2638"/>
                  </a:lnTo>
                  <a:lnTo>
                    <a:pt x="98058" y="0"/>
                  </a:lnTo>
                  <a:lnTo>
                    <a:pt x="91849" y="2921"/>
                  </a:lnTo>
                  <a:lnTo>
                    <a:pt x="81831" y="18645"/>
                  </a:lnTo>
                  <a:lnTo>
                    <a:pt x="79717" y="38112"/>
                  </a:lnTo>
                  <a:lnTo>
                    <a:pt x="82303" y="90383"/>
                  </a:lnTo>
                  <a:lnTo>
                    <a:pt x="90050" y="141392"/>
                  </a:lnTo>
                  <a:lnTo>
                    <a:pt x="98608" y="203581"/>
                  </a:lnTo>
                  <a:lnTo>
                    <a:pt x="111338" y="243561"/>
                  </a:lnTo>
                  <a:lnTo>
                    <a:pt x="125054" y="2579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81131" y="1164282"/>
              <a:ext cx="176226" cy="178151"/>
            </a:xfrm>
            <a:custGeom>
              <a:avLst/>
              <a:gdLst/>
              <a:ahLst/>
              <a:cxnLst/>
              <a:rect l="0" t="0" r="0" b="0"/>
              <a:pathLst>
                <a:path w="176226" h="178151">
                  <a:moveTo>
                    <a:pt x="176225" y="29254"/>
                  </a:moveTo>
                  <a:lnTo>
                    <a:pt x="158244" y="13613"/>
                  </a:lnTo>
                  <a:lnTo>
                    <a:pt x="141328" y="5535"/>
                  </a:lnTo>
                  <a:lnTo>
                    <a:pt x="106484" y="0"/>
                  </a:lnTo>
                  <a:lnTo>
                    <a:pt x="72113" y="3949"/>
                  </a:lnTo>
                  <a:lnTo>
                    <a:pt x="53524" y="12548"/>
                  </a:lnTo>
                  <a:lnTo>
                    <a:pt x="22526" y="37133"/>
                  </a:lnTo>
                  <a:lnTo>
                    <a:pt x="6553" y="63174"/>
                  </a:lnTo>
                  <a:lnTo>
                    <a:pt x="0" y="98706"/>
                  </a:lnTo>
                  <a:lnTo>
                    <a:pt x="3647" y="133281"/>
                  </a:lnTo>
                  <a:lnTo>
                    <a:pt x="8531" y="141889"/>
                  </a:lnTo>
                  <a:lnTo>
                    <a:pt x="51370" y="173880"/>
                  </a:lnTo>
                  <a:lnTo>
                    <a:pt x="74721" y="178150"/>
                  </a:lnTo>
                  <a:lnTo>
                    <a:pt x="138119" y="169615"/>
                  </a:lnTo>
                  <a:lnTo>
                    <a:pt x="165697" y="166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83740" y="1130365"/>
              <a:ext cx="252684" cy="42115"/>
            </a:xfrm>
            <a:custGeom>
              <a:avLst/>
              <a:gdLst/>
              <a:ahLst/>
              <a:cxnLst/>
              <a:rect l="0" t="0" r="0" b="0"/>
              <a:pathLst>
                <a:path w="252684" h="42115">
                  <a:moveTo>
                    <a:pt x="252683" y="0"/>
                  </a:moveTo>
                  <a:lnTo>
                    <a:pt x="197543" y="14655"/>
                  </a:lnTo>
                  <a:lnTo>
                    <a:pt x="149128" y="24749"/>
                  </a:lnTo>
                  <a:lnTo>
                    <a:pt x="97738" y="29560"/>
                  </a:lnTo>
                  <a:lnTo>
                    <a:pt x="38717" y="38421"/>
                  </a:lnTo>
                  <a:lnTo>
                    <a:pt x="0" y="42114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36382" y="1235650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0654" y="3120"/>
                  </a:lnTo>
                  <a:lnTo>
                    <a:pt x="185707" y="9065"/>
                  </a:lnTo>
                  <a:lnTo>
                    <a:pt x="124108" y="18669"/>
                  </a:lnTo>
                  <a:lnTo>
                    <a:pt x="69749" y="26175"/>
                  </a:lnTo>
                  <a:lnTo>
                    <a:pt x="12420" y="3920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15325" y="1025080"/>
              <a:ext cx="189514" cy="315856"/>
            </a:xfrm>
            <a:custGeom>
              <a:avLst/>
              <a:gdLst/>
              <a:ahLst/>
              <a:cxnLst/>
              <a:rect l="0" t="0" r="0" b="0"/>
              <a:pathLst>
                <a:path w="189514" h="315856">
                  <a:moveTo>
                    <a:pt x="189513" y="0"/>
                  </a:moveTo>
                  <a:lnTo>
                    <a:pt x="154766" y="53875"/>
                  </a:lnTo>
                  <a:lnTo>
                    <a:pt x="121784" y="117092"/>
                  </a:lnTo>
                  <a:lnTo>
                    <a:pt x="94550" y="169402"/>
                  </a:lnTo>
                  <a:lnTo>
                    <a:pt x="66640" y="224795"/>
                  </a:lnTo>
                  <a:lnTo>
                    <a:pt x="31361" y="278458"/>
                  </a:lnTo>
                  <a:lnTo>
                    <a:pt x="0" y="315855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02640" y="1008098"/>
              <a:ext cx="402372" cy="379404"/>
            </a:xfrm>
            <a:custGeom>
              <a:avLst/>
              <a:gdLst/>
              <a:ahLst/>
              <a:cxnLst/>
              <a:rect l="0" t="0" r="0" b="0"/>
              <a:pathLst>
                <a:path w="402372" h="379404">
                  <a:moveTo>
                    <a:pt x="249680" y="38039"/>
                  </a:moveTo>
                  <a:lnTo>
                    <a:pt x="238502" y="26861"/>
                  </a:lnTo>
                  <a:lnTo>
                    <a:pt x="220535" y="21373"/>
                  </a:lnTo>
                  <a:lnTo>
                    <a:pt x="158537" y="18730"/>
                  </a:lnTo>
                  <a:lnTo>
                    <a:pt x="124408" y="26729"/>
                  </a:lnTo>
                  <a:lnTo>
                    <a:pt x="70837" y="56408"/>
                  </a:lnTo>
                  <a:lnTo>
                    <a:pt x="37015" y="92231"/>
                  </a:lnTo>
                  <a:lnTo>
                    <a:pt x="16132" y="123896"/>
                  </a:lnTo>
                  <a:lnTo>
                    <a:pt x="3186" y="163564"/>
                  </a:lnTo>
                  <a:lnTo>
                    <a:pt x="0" y="209503"/>
                  </a:lnTo>
                  <a:lnTo>
                    <a:pt x="7115" y="247551"/>
                  </a:lnTo>
                  <a:lnTo>
                    <a:pt x="29888" y="295497"/>
                  </a:lnTo>
                  <a:lnTo>
                    <a:pt x="56916" y="333780"/>
                  </a:lnTo>
                  <a:lnTo>
                    <a:pt x="77049" y="348074"/>
                  </a:lnTo>
                  <a:lnTo>
                    <a:pt x="134486" y="370675"/>
                  </a:lnTo>
                  <a:lnTo>
                    <a:pt x="173695" y="379403"/>
                  </a:lnTo>
                  <a:lnTo>
                    <a:pt x="225746" y="373058"/>
                  </a:lnTo>
                  <a:lnTo>
                    <a:pt x="288123" y="355985"/>
                  </a:lnTo>
                  <a:lnTo>
                    <a:pt x="311220" y="344685"/>
                  </a:lnTo>
                  <a:lnTo>
                    <a:pt x="343953" y="313991"/>
                  </a:lnTo>
                  <a:lnTo>
                    <a:pt x="377229" y="259429"/>
                  </a:lnTo>
                  <a:lnTo>
                    <a:pt x="388257" y="237040"/>
                  </a:lnTo>
                  <a:lnTo>
                    <a:pt x="398456" y="184539"/>
                  </a:lnTo>
                  <a:lnTo>
                    <a:pt x="402371" y="156963"/>
                  </a:lnTo>
                  <a:lnTo>
                    <a:pt x="395352" y="104251"/>
                  </a:lnTo>
                  <a:lnTo>
                    <a:pt x="386953" y="81505"/>
                  </a:lnTo>
                  <a:lnTo>
                    <a:pt x="362493" y="50138"/>
                  </a:lnTo>
                  <a:lnTo>
                    <a:pt x="330679" y="25506"/>
                  </a:lnTo>
                  <a:lnTo>
                    <a:pt x="285248" y="5730"/>
                  </a:lnTo>
                  <a:lnTo>
                    <a:pt x="237082" y="0"/>
                  </a:lnTo>
                  <a:lnTo>
                    <a:pt x="175981" y="6454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73419" y="1319878"/>
              <a:ext cx="81526" cy="157929"/>
            </a:xfrm>
            <a:custGeom>
              <a:avLst/>
              <a:gdLst/>
              <a:ahLst/>
              <a:cxnLst/>
              <a:rect l="0" t="0" r="0" b="0"/>
              <a:pathLst>
                <a:path w="81526" h="157929">
                  <a:moveTo>
                    <a:pt x="0" y="0"/>
                  </a:moveTo>
                  <a:lnTo>
                    <a:pt x="59592" y="49498"/>
                  </a:lnTo>
                  <a:lnTo>
                    <a:pt x="75108" y="75888"/>
                  </a:lnTo>
                  <a:lnTo>
                    <a:pt x="81525" y="111523"/>
                  </a:lnTo>
                  <a:lnTo>
                    <a:pt x="7369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2285144" y="2169002"/>
            <a:ext cx="21058" cy="326384"/>
          </a:xfrm>
          <a:custGeom>
            <a:avLst/>
            <a:gdLst/>
            <a:ahLst/>
            <a:cxnLst/>
            <a:rect l="0" t="0" r="0" b="0"/>
            <a:pathLst>
              <a:path w="21058" h="326384">
                <a:moveTo>
                  <a:pt x="0" y="0"/>
                </a:moveTo>
                <a:lnTo>
                  <a:pt x="0" y="48931"/>
                </a:lnTo>
                <a:lnTo>
                  <a:pt x="0" y="108061"/>
                </a:lnTo>
                <a:lnTo>
                  <a:pt x="5589" y="156280"/>
                </a:lnTo>
                <a:lnTo>
                  <a:pt x="14654" y="207612"/>
                </a:lnTo>
                <a:lnTo>
                  <a:pt x="19793" y="268954"/>
                </a:lnTo>
                <a:lnTo>
                  <a:pt x="21057" y="32638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116688" y="2274287"/>
            <a:ext cx="315856" cy="73700"/>
          </a:xfrm>
          <a:custGeom>
            <a:avLst/>
            <a:gdLst/>
            <a:ahLst/>
            <a:cxnLst/>
            <a:rect l="0" t="0" r="0" b="0"/>
            <a:pathLst>
              <a:path w="315856" h="73700">
                <a:moveTo>
                  <a:pt x="315855" y="0"/>
                </a:moveTo>
                <a:lnTo>
                  <a:pt x="261980" y="17958"/>
                </a:lnTo>
                <a:lnTo>
                  <a:pt x="204819" y="35149"/>
                </a:lnTo>
                <a:lnTo>
                  <a:pt x="150466" y="49143"/>
                </a:lnTo>
                <a:lnTo>
                  <a:pt x="91550" y="60053"/>
                </a:lnTo>
                <a:lnTo>
                  <a:pt x="35112" y="68144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487381" y="2116359"/>
            <a:ext cx="166262" cy="368499"/>
          </a:xfrm>
          <a:custGeom>
            <a:avLst/>
            <a:gdLst/>
            <a:ahLst/>
            <a:cxnLst/>
            <a:rect l="0" t="0" r="0" b="0"/>
            <a:pathLst>
              <a:path w="166262" h="368499">
                <a:moveTo>
                  <a:pt x="8333" y="0"/>
                </a:moveTo>
                <a:lnTo>
                  <a:pt x="0" y="48931"/>
                </a:lnTo>
                <a:lnTo>
                  <a:pt x="3827" y="108062"/>
                </a:lnTo>
                <a:lnTo>
                  <a:pt x="12587" y="156281"/>
                </a:lnTo>
                <a:lnTo>
                  <a:pt x="17003" y="207612"/>
                </a:lnTo>
                <a:lnTo>
                  <a:pt x="18494" y="268954"/>
                </a:lnTo>
                <a:lnTo>
                  <a:pt x="21909" y="326131"/>
                </a:lnTo>
                <a:lnTo>
                  <a:pt x="24895" y="346159"/>
                </a:lnTo>
                <a:lnTo>
                  <a:pt x="24054" y="346586"/>
                </a:lnTo>
                <a:lnTo>
                  <a:pt x="22323" y="343361"/>
                </a:lnTo>
                <a:lnTo>
                  <a:pt x="13576" y="284451"/>
                </a:lnTo>
                <a:lnTo>
                  <a:pt x="15476" y="247149"/>
                </a:lnTo>
                <a:lnTo>
                  <a:pt x="23596" y="226437"/>
                </a:lnTo>
                <a:lnTo>
                  <a:pt x="29037" y="217639"/>
                </a:lnTo>
                <a:lnTo>
                  <a:pt x="37343" y="212943"/>
                </a:lnTo>
                <a:lnTo>
                  <a:pt x="59051" y="210845"/>
                </a:lnTo>
                <a:lnTo>
                  <a:pt x="78058" y="216931"/>
                </a:lnTo>
                <a:lnTo>
                  <a:pt x="109323" y="239903"/>
                </a:lnTo>
                <a:lnTo>
                  <a:pt x="136860" y="275376"/>
                </a:lnTo>
                <a:lnTo>
                  <a:pt x="161157" y="335886"/>
                </a:lnTo>
                <a:lnTo>
                  <a:pt x="166261" y="3684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704565" y="2293196"/>
            <a:ext cx="138590" cy="160076"/>
          </a:xfrm>
          <a:custGeom>
            <a:avLst/>
            <a:gdLst/>
            <a:ahLst/>
            <a:cxnLst/>
            <a:rect l="0" t="0" r="0" b="0"/>
            <a:pathLst>
              <a:path w="138590" h="160076">
                <a:moveTo>
                  <a:pt x="22776" y="96904"/>
                </a:moveTo>
                <a:lnTo>
                  <a:pt x="76651" y="78946"/>
                </a:lnTo>
                <a:lnTo>
                  <a:pt x="106199" y="67537"/>
                </a:lnTo>
                <a:lnTo>
                  <a:pt x="122634" y="56166"/>
                </a:lnTo>
                <a:lnTo>
                  <a:pt x="126783" y="47518"/>
                </a:lnTo>
                <a:lnTo>
                  <a:pt x="128273" y="25432"/>
                </a:lnTo>
                <a:lnTo>
                  <a:pt x="123523" y="16501"/>
                </a:lnTo>
                <a:lnTo>
                  <a:pt x="105767" y="3458"/>
                </a:lnTo>
                <a:lnTo>
                  <a:pt x="85397" y="0"/>
                </a:lnTo>
                <a:lnTo>
                  <a:pt x="43724" y="7313"/>
                </a:lnTo>
                <a:lnTo>
                  <a:pt x="17805" y="22265"/>
                </a:lnTo>
                <a:lnTo>
                  <a:pt x="5749" y="37995"/>
                </a:lnTo>
                <a:lnTo>
                  <a:pt x="896" y="47103"/>
                </a:lnTo>
                <a:lnTo>
                  <a:pt x="0" y="56684"/>
                </a:lnTo>
                <a:lnTo>
                  <a:pt x="5245" y="76689"/>
                </a:lnTo>
                <a:lnTo>
                  <a:pt x="21351" y="107682"/>
                </a:lnTo>
                <a:lnTo>
                  <a:pt x="37350" y="122361"/>
                </a:lnTo>
                <a:lnTo>
                  <a:pt x="96831" y="149009"/>
                </a:lnTo>
                <a:lnTo>
                  <a:pt x="138589" y="16007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2940260" y="2271633"/>
            <a:ext cx="174901" cy="192168"/>
          </a:xfrm>
          <a:custGeom>
            <a:avLst/>
            <a:gdLst/>
            <a:ahLst/>
            <a:cxnLst/>
            <a:rect l="0" t="0" r="0" b="0"/>
            <a:pathLst>
              <a:path w="174901" h="192168">
                <a:moveTo>
                  <a:pt x="8179" y="86882"/>
                </a:moveTo>
                <a:lnTo>
                  <a:pt x="8179" y="145498"/>
                </a:lnTo>
                <a:lnTo>
                  <a:pt x="14245" y="184248"/>
                </a:lnTo>
                <a:lnTo>
                  <a:pt x="13393" y="183378"/>
                </a:lnTo>
                <a:lnTo>
                  <a:pt x="3620" y="145587"/>
                </a:lnTo>
                <a:lnTo>
                  <a:pt x="0" y="91372"/>
                </a:lnTo>
                <a:lnTo>
                  <a:pt x="12460" y="34830"/>
                </a:lnTo>
                <a:lnTo>
                  <a:pt x="18052" y="26444"/>
                </a:lnTo>
                <a:lnTo>
                  <a:pt x="33624" y="14007"/>
                </a:lnTo>
                <a:lnTo>
                  <a:pt x="62122" y="428"/>
                </a:lnTo>
                <a:lnTo>
                  <a:pt x="72217" y="0"/>
                </a:lnTo>
                <a:lnTo>
                  <a:pt x="92793" y="5764"/>
                </a:lnTo>
                <a:lnTo>
                  <a:pt x="124107" y="22163"/>
                </a:lnTo>
                <a:lnTo>
                  <a:pt x="138862" y="41350"/>
                </a:lnTo>
                <a:lnTo>
                  <a:pt x="167848" y="98130"/>
                </a:lnTo>
                <a:lnTo>
                  <a:pt x="174900" y="150888"/>
                </a:lnTo>
                <a:lnTo>
                  <a:pt x="174694" y="173821"/>
                </a:lnTo>
                <a:lnTo>
                  <a:pt x="173002" y="179936"/>
                </a:lnTo>
                <a:lnTo>
                  <a:pt x="166107" y="19216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428120" y="126848"/>
            <a:ext cx="5204627" cy="694375"/>
            <a:chOff x="428120" y="126848"/>
            <a:chExt cx="5204627" cy="694375"/>
          </a:xfrm>
        </p:grpSpPr>
        <p:sp>
          <p:nvSpPr>
            <p:cNvPr id="36" name="Freeform 35"/>
            <p:cNvSpPr/>
            <p:nvPr/>
          </p:nvSpPr>
          <p:spPr>
            <a:xfrm>
              <a:off x="428120" y="266713"/>
              <a:ext cx="421804" cy="512396"/>
            </a:xfrm>
            <a:custGeom>
              <a:avLst/>
              <a:gdLst/>
              <a:ahLst/>
              <a:cxnLst/>
              <a:rect l="0" t="0" r="0" b="0"/>
              <a:pathLst>
                <a:path w="421804" h="512396">
                  <a:moveTo>
                    <a:pt x="87776" y="512395"/>
                  </a:moveTo>
                  <a:lnTo>
                    <a:pt x="79443" y="458251"/>
                  </a:lnTo>
                  <a:lnTo>
                    <a:pt x="70301" y="396601"/>
                  </a:lnTo>
                  <a:lnTo>
                    <a:pt x="61601" y="335031"/>
                  </a:lnTo>
                  <a:lnTo>
                    <a:pt x="52204" y="285538"/>
                  </a:lnTo>
                  <a:lnTo>
                    <a:pt x="39719" y="228808"/>
                  </a:lnTo>
                  <a:lnTo>
                    <a:pt x="32920" y="166823"/>
                  </a:lnTo>
                  <a:lnTo>
                    <a:pt x="20658" y="109172"/>
                  </a:lnTo>
                  <a:lnTo>
                    <a:pt x="6971" y="53894"/>
                  </a:lnTo>
                  <a:lnTo>
                    <a:pt x="0" y="30197"/>
                  </a:lnTo>
                  <a:lnTo>
                    <a:pt x="1183" y="21304"/>
                  </a:lnTo>
                  <a:lnTo>
                    <a:pt x="5481" y="14205"/>
                  </a:lnTo>
                  <a:lnTo>
                    <a:pt x="11855" y="8303"/>
                  </a:lnTo>
                  <a:lnTo>
                    <a:pt x="31417" y="1745"/>
                  </a:lnTo>
                  <a:lnTo>
                    <a:pt x="55708" y="0"/>
                  </a:lnTo>
                  <a:lnTo>
                    <a:pt x="112550" y="8412"/>
                  </a:lnTo>
                  <a:lnTo>
                    <a:pt x="174168" y="21339"/>
                  </a:lnTo>
                  <a:lnTo>
                    <a:pt x="222818" y="37264"/>
                  </a:lnTo>
                  <a:lnTo>
                    <a:pt x="282084" y="63606"/>
                  </a:lnTo>
                  <a:lnTo>
                    <a:pt x="339705" y="103920"/>
                  </a:lnTo>
                  <a:lnTo>
                    <a:pt x="389883" y="157827"/>
                  </a:lnTo>
                  <a:lnTo>
                    <a:pt x="414953" y="211250"/>
                  </a:lnTo>
                  <a:lnTo>
                    <a:pt x="421803" y="252891"/>
                  </a:lnTo>
                  <a:lnTo>
                    <a:pt x="415713" y="308884"/>
                  </a:lnTo>
                  <a:lnTo>
                    <a:pt x="400125" y="361885"/>
                  </a:lnTo>
                  <a:lnTo>
                    <a:pt x="386865" y="383501"/>
                  </a:lnTo>
                  <a:lnTo>
                    <a:pt x="369273" y="400907"/>
                  </a:lnTo>
                  <a:lnTo>
                    <a:pt x="314912" y="431145"/>
                  </a:lnTo>
                  <a:lnTo>
                    <a:pt x="277908" y="450236"/>
                  </a:lnTo>
                  <a:lnTo>
                    <a:pt x="224075" y="457873"/>
                  </a:lnTo>
                  <a:lnTo>
                    <a:pt x="188602" y="456076"/>
                  </a:lnTo>
                  <a:lnTo>
                    <a:pt x="161475" y="4492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26507" y="526424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915979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89678" y="463253"/>
              <a:ext cx="115815" cy="194500"/>
            </a:xfrm>
            <a:custGeom>
              <a:avLst/>
              <a:gdLst/>
              <a:ahLst/>
              <a:cxnLst/>
              <a:rect l="0" t="0" r="0" b="0"/>
              <a:pathLst>
                <a:path w="115815" h="194500">
                  <a:moveTo>
                    <a:pt x="0" y="0"/>
                  </a:moveTo>
                  <a:lnTo>
                    <a:pt x="2340" y="33622"/>
                  </a:lnTo>
                  <a:lnTo>
                    <a:pt x="23720" y="93408"/>
                  </a:lnTo>
                  <a:lnTo>
                    <a:pt x="54614" y="154334"/>
                  </a:lnTo>
                  <a:lnTo>
                    <a:pt x="66225" y="188448"/>
                  </a:lnTo>
                  <a:lnTo>
                    <a:pt x="71056" y="193483"/>
                  </a:lnTo>
                  <a:lnTo>
                    <a:pt x="76617" y="194499"/>
                  </a:lnTo>
                  <a:lnTo>
                    <a:pt x="82663" y="192837"/>
                  </a:lnTo>
                  <a:lnTo>
                    <a:pt x="86695" y="185880"/>
                  </a:lnTo>
                  <a:lnTo>
                    <a:pt x="96284" y="135807"/>
                  </a:lnTo>
                  <a:lnTo>
                    <a:pt x="111336" y="73776"/>
                  </a:lnTo>
                  <a:lnTo>
                    <a:pt x="11581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179191" y="484310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9879" y="16768"/>
                  </a:lnTo>
                  <a:lnTo>
                    <a:pt x="2927" y="49552"/>
                  </a:lnTo>
                  <a:lnTo>
                    <a:pt x="578" y="10861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200248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305054" y="410611"/>
              <a:ext cx="169526" cy="224279"/>
            </a:xfrm>
            <a:custGeom>
              <a:avLst/>
              <a:gdLst/>
              <a:ahLst/>
              <a:cxnLst/>
              <a:rect l="0" t="0" r="0" b="0"/>
              <a:pathLst>
                <a:path w="169526" h="224279">
                  <a:moveTo>
                    <a:pt x="116293" y="0"/>
                  </a:moveTo>
                  <a:lnTo>
                    <a:pt x="57676" y="5589"/>
                  </a:lnTo>
                  <a:lnTo>
                    <a:pt x="37208" y="14572"/>
                  </a:lnTo>
                  <a:lnTo>
                    <a:pt x="20313" y="27534"/>
                  </a:lnTo>
                  <a:lnTo>
                    <a:pt x="5005" y="44992"/>
                  </a:lnTo>
                  <a:lnTo>
                    <a:pt x="1157" y="54561"/>
                  </a:lnTo>
                  <a:lnTo>
                    <a:pt x="0" y="74552"/>
                  </a:lnTo>
                  <a:lnTo>
                    <a:pt x="3669" y="82457"/>
                  </a:lnTo>
                  <a:lnTo>
                    <a:pt x="17105" y="94359"/>
                  </a:lnTo>
                  <a:lnTo>
                    <a:pt x="37894" y="100429"/>
                  </a:lnTo>
                  <a:lnTo>
                    <a:pt x="94617" y="113051"/>
                  </a:lnTo>
                  <a:lnTo>
                    <a:pt x="125468" y="124224"/>
                  </a:lnTo>
                  <a:lnTo>
                    <a:pt x="164785" y="155063"/>
                  </a:lnTo>
                  <a:lnTo>
                    <a:pt x="168508" y="163037"/>
                  </a:lnTo>
                  <a:lnTo>
                    <a:pt x="169525" y="181255"/>
                  </a:lnTo>
                  <a:lnTo>
                    <a:pt x="165819" y="189857"/>
                  </a:lnTo>
                  <a:lnTo>
                    <a:pt x="152342" y="205654"/>
                  </a:lnTo>
                  <a:lnTo>
                    <a:pt x="125024" y="222111"/>
                  </a:lnTo>
                  <a:lnTo>
                    <a:pt x="104966" y="224278"/>
                  </a:lnTo>
                  <a:lnTo>
                    <a:pt x="5312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61510" y="452725"/>
              <a:ext cx="7237" cy="168457"/>
            </a:xfrm>
            <a:custGeom>
              <a:avLst/>
              <a:gdLst/>
              <a:ahLst/>
              <a:cxnLst/>
              <a:rect l="0" t="0" r="0" b="0"/>
              <a:pathLst>
                <a:path w="7237" h="168457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31422"/>
                  </a:lnTo>
                  <a:lnTo>
                    <a:pt x="723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68746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23657" y="442196"/>
              <a:ext cx="119670" cy="143748"/>
            </a:xfrm>
            <a:custGeom>
              <a:avLst/>
              <a:gdLst/>
              <a:ahLst/>
              <a:cxnLst/>
              <a:rect l="0" t="0" r="0" b="0"/>
              <a:pathLst>
                <a:path w="119670" h="143748">
                  <a:moveTo>
                    <a:pt x="71431" y="0"/>
                  </a:moveTo>
                  <a:lnTo>
                    <a:pt x="47384" y="9576"/>
                  </a:lnTo>
                  <a:lnTo>
                    <a:pt x="33057" y="20244"/>
                  </a:lnTo>
                  <a:lnTo>
                    <a:pt x="17427" y="44993"/>
                  </a:lnTo>
                  <a:lnTo>
                    <a:pt x="2835" y="85967"/>
                  </a:lnTo>
                  <a:lnTo>
                    <a:pt x="0" y="111127"/>
                  </a:lnTo>
                  <a:lnTo>
                    <a:pt x="2753" y="120878"/>
                  </a:lnTo>
                  <a:lnTo>
                    <a:pt x="8098" y="128549"/>
                  </a:lnTo>
                  <a:lnTo>
                    <a:pt x="15171" y="134832"/>
                  </a:lnTo>
                  <a:lnTo>
                    <a:pt x="35508" y="141814"/>
                  </a:lnTo>
                  <a:lnTo>
                    <a:pt x="58974" y="143747"/>
                  </a:lnTo>
                  <a:lnTo>
                    <a:pt x="81102" y="140707"/>
                  </a:lnTo>
                  <a:lnTo>
                    <a:pt x="99516" y="129217"/>
                  </a:lnTo>
                  <a:lnTo>
                    <a:pt x="107702" y="121240"/>
                  </a:lnTo>
                  <a:lnTo>
                    <a:pt x="116797" y="96779"/>
                  </a:lnTo>
                  <a:lnTo>
                    <a:pt x="119669" y="68749"/>
                  </a:lnTo>
                  <a:lnTo>
                    <a:pt x="117047" y="44593"/>
                  </a:lnTo>
                  <a:lnTo>
                    <a:pt x="112370" y="36748"/>
                  </a:lnTo>
                  <a:lnTo>
                    <a:pt x="105742" y="31518"/>
                  </a:lnTo>
                  <a:lnTo>
                    <a:pt x="8195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00373" y="418073"/>
              <a:ext cx="178985" cy="192580"/>
            </a:xfrm>
            <a:custGeom>
              <a:avLst/>
              <a:gdLst/>
              <a:ahLst/>
              <a:cxnLst/>
              <a:rect l="0" t="0" r="0" b="0"/>
              <a:pathLst>
                <a:path w="178985" h="192580">
                  <a:moveTo>
                    <a:pt x="0" y="66237"/>
                  </a:moveTo>
                  <a:lnTo>
                    <a:pt x="6065" y="98689"/>
                  </a:lnTo>
                  <a:lnTo>
                    <a:pt x="686" y="160117"/>
                  </a:lnTo>
                  <a:lnTo>
                    <a:pt x="1230" y="102637"/>
                  </a:lnTo>
                  <a:lnTo>
                    <a:pt x="14662" y="45814"/>
                  </a:lnTo>
                  <a:lnTo>
                    <a:pt x="30340" y="19372"/>
                  </a:lnTo>
                  <a:lnTo>
                    <a:pt x="46240" y="7194"/>
                  </a:lnTo>
                  <a:lnTo>
                    <a:pt x="55393" y="2308"/>
                  </a:lnTo>
                  <a:lnTo>
                    <a:pt x="74922" y="0"/>
                  </a:lnTo>
                  <a:lnTo>
                    <a:pt x="94130" y="4043"/>
                  </a:lnTo>
                  <a:lnTo>
                    <a:pt x="110465" y="13639"/>
                  </a:lnTo>
                  <a:lnTo>
                    <a:pt x="132816" y="43374"/>
                  </a:lnTo>
                  <a:lnTo>
                    <a:pt x="160051" y="100705"/>
                  </a:lnTo>
                  <a:lnTo>
                    <a:pt x="170569" y="127180"/>
                  </a:lnTo>
                  <a:lnTo>
                    <a:pt x="177322" y="172945"/>
                  </a:lnTo>
                  <a:lnTo>
                    <a:pt x="178984" y="1925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90945" y="126848"/>
              <a:ext cx="160024" cy="452744"/>
            </a:xfrm>
            <a:custGeom>
              <a:avLst/>
              <a:gdLst/>
              <a:ahLst/>
              <a:cxnLst/>
              <a:rect l="0" t="0" r="0" b="0"/>
              <a:pathLst>
                <a:path w="160024" h="452744">
                  <a:moveTo>
                    <a:pt x="9552" y="136364"/>
                  </a:moveTo>
                  <a:lnTo>
                    <a:pt x="9552" y="185295"/>
                  </a:lnTo>
                  <a:lnTo>
                    <a:pt x="9552" y="236260"/>
                  </a:lnTo>
                  <a:lnTo>
                    <a:pt x="12672" y="292695"/>
                  </a:lnTo>
                  <a:lnTo>
                    <a:pt x="21005" y="346461"/>
                  </a:lnTo>
                  <a:lnTo>
                    <a:pt x="24644" y="396317"/>
                  </a:lnTo>
                  <a:lnTo>
                    <a:pt x="14616" y="452743"/>
                  </a:lnTo>
                  <a:lnTo>
                    <a:pt x="16872" y="443873"/>
                  </a:lnTo>
                  <a:lnTo>
                    <a:pt x="11325" y="392238"/>
                  </a:lnTo>
                  <a:lnTo>
                    <a:pt x="9902" y="333526"/>
                  </a:lnTo>
                  <a:lnTo>
                    <a:pt x="9656" y="285379"/>
                  </a:lnTo>
                  <a:lnTo>
                    <a:pt x="9583" y="234069"/>
                  </a:lnTo>
                  <a:lnTo>
                    <a:pt x="9561" y="181821"/>
                  </a:lnTo>
                  <a:lnTo>
                    <a:pt x="3965" y="129296"/>
                  </a:lnTo>
                  <a:lnTo>
                    <a:pt x="0" y="67551"/>
                  </a:lnTo>
                  <a:lnTo>
                    <a:pt x="1652" y="26808"/>
                  </a:lnTo>
                  <a:lnTo>
                    <a:pt x="10331" y="7344"/>
                  </a:lnTo>
                  <a:lnTo>
                    <a:pt x="17090" y="2387"/>
                  </a:lnTo>
                  <a:lnTo>
                    <a:pt x="25106" y="253"/>
                  </a:lnTo>
                  <a:lnTo>
                    <a:pt x="33959" y="0"/>
                  </a:lnTo>
                  <a:lnTo>
                    <a:pt x="50036" y="5958"/>
                  </a:lnTo>
                  <a:lnTo>
                    <a:pt x="85009" y="34436"/>
                  </a:lnTo>
                  <a:lnTo>
                    <a:pt x="131922" y="94545"/>
                  </a:lnTo>
                  <a:lnTo>
                    <a:pt x="155966" y="150051"/>
                  </a:lnTo>
                  <a:lnTo>
                    <a:pt x="159804" y="163036"/>
                  </a:lnTo>
                  <a:lnTo>
                    <a:pt x="160023" y="174033"/>
                  </a:lnTo>
                  <a:lnTo>
                    <a:pt x="154027" y="192490"/>
                  </a:lnTo>
                  <a:lnTo>
                    <a:pt x="140443" y="205373"/>
                  </a:lnTo>
                  <a:lnTo>
                    <a:pt x="109946" y="219202"/>
                  </a:lnTo>
                  <a:lnTo>
                    <a:pt x="50991" y="238407"/>
                  </a:lnTo>
                  <a:lnTo>
                    <a:pt x="41137" y="241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18358" y="379025"/>
              <a:ext cx="61124" cy="192843"/>
            </a:xfrm>
            <a:custGeom>
              <a:avLst/>
              <a:gdLst/>
              <a:ahLst/>
              <a:cxnLst/>
              <a:rect l="0" t="0" r="0" b="0"/>
              <a:pathLst>
                <a:path w="61124" h="192843">
                  <a:moveTo>
                    <a:pt x="19009" y="73700"/>
                  </a:moveTo>
                  <a:lnTo>
                    <a:pt x="7831" y="90467"/>
                  </a:lnTo>
                  <a:lnTo>
                    <a:pt x="6878" y="100086"/>
                  </a:lnTo>
                  <a:lnTo>
                    <a:pt x="22539" y="157012"/>
                  </a:lnTo>
                  <a:lnTo>
                    <a:pt x="34221" y="192842"/>
                  </a:lnTo>
                  <a:lnTo>
                    <a:pt x="15135" y="135768"/>
                  </a:lnTo>
                  <a:lnTo>
                    <a:pt x="1024" y="80964"/>
                  </a:lnTo>
                  <a:lnTo>
                    <a:pt x="0" y="68014"/>
                  </a:lnTo>
                  <a:lnTo>
                    <a:pt x="5102" y="47386"/>
                  </a:lnTo>
                  <a:lnTo>
                    <a:pt x="9738" y="38610"/>
                  </a:lnTo>
                  <a:lnTo>
                    <a:pt x="24247" y="25739"/>
                  </a:lnTo>
                  <a:lnTo>
                    <a:pt x="611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50385" y="421139"/>
              <a:ext cx="111397" cy="149127"/>
            </a:xfrm>
            <a:custGeom>
              <a:avLst/>
              <a:gdLst/>
              <a:ahLst/>
              <a:cxnLst/>
              <a:rect l="0" t="0" r="0" b="0"/>
              <a:pathLst>
                <a:path w="111397" h="149127">
                  <a:moveTo>
                    <a:pt x="76496" y="0"/>
                  </a:moveTo>
                  <a:lnTo>
                    <a:pt x="32533" y="20244"/>
                  </a:lnTo>
                  <a:lnTo>
                    <a:pt x="18742" y="35904"/>
                  </a:lnTo>
                  <a:lnTo>
                    <a:pt x="357" y="74553"/>
                  </a:lnTo>
                  <a:lnTo>
                    <a:pt x="0" y="84797"/>
                  </a:lnTo>
                  <a:lnTo>
                    <a:pt x="5843" y="105538"/>
                  </a:lnTo>
                  <a:lnTo>
                    <a:pt x="22286" y="131357"/>
                  </a:lnTo>
                  <a:lnTo>
                    <a:pt x="38365" y="143389"/>
                  </a:lnTo>
                  <a:lnTo>
                    <a:pt x="47565" y="148235"/>
                  </a:lnTo>
                  <a:lnTo>
                    <a:pt x="56039" y="149126"/>
                  </a:lnTo>
                  <a:lnTo>
                    <a:pt x="71693" y="143878"/>
                  </a:lnTo>
                  <a:lnTo>
                    <a:pt x="93660" y="127769"/>
                  </a:lnTo>
                  <a:lnTo>
                    <a:pt x="109397" y="102588"/>
                  </a:lnTo>
                  <a:lnTo>
                    <a:pt x="111396" y="83030"/>
                  </a:lnTo>
                  <a:lnTo>
                    <a:pt x="103147" y="41878"/>
                  </a:lnTo>
                  <a:lnTo>
                    <a:pt x="88032" y="16048"/>
                  </a:lnTo>
                  <a:lnTo>
                    <a:pt x="78503" y="7133"/>
                  </a:lnTo>
                  <a:lnTo>
                    <a:pt x="659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53697" y="403472"/>
              <a:ext cx="108803" cy="317227"/>
            </a:xfrm>
            <a:custGeom>
              <a:avLst/>
              <a:gdLst/>
              <a:ahLst/>
              <a:cxnLst/>
              <a:rect l="0" t="0" r="0" b="0"/>
              <a:pathLst>
                <a:path w="108803" h="317227">
                  <a:moveTo>
                    <a:pt x="10054" y="165066"/>
                  </a:moveTo>
                  <a:lnTo>
                    <a:pt x="18387" y="219211"/>
                  </a:lnTo>
                  <a:lnTo>
                    <a:pt x="27529" y="282031"/>
                  </a:lnTo>
                  <a:lnTo>
                    <a:pt x="28880" y="317226"/>
                  </a:lnTo>
                  <a:lnTo>
                    <a:pt x="27284" y="314469"/>
                  </a:lnTo>
                  <a:lnTo>
                    <a:pt x="22568" y="285763"/>
                  </a:lnTo>
                  <a:lnTo>
                    <a:pt x="15386" y="234141"/>
                  </a:lnTo>
                  <a:lnTo>
                    <a:pt x="9937" y="171648"/>
                  </a:lnTo>
                  <a:lnTo>
                    <a:pt x="1929" y="113031"/>
                  </a:lnTo>
                  <a:lnTo>
                    <a:pt x="0" y="56392"/>
                  </a:lnTo>
                  <a:lnTo>
                    <a:pt x="5256" y="14193"/>
                  </a:lnTo>
                  <a:lnTo>
                    <a:pt x="11534" y="5993"/>
                  </a:lnTo>
                  <a:lnTo>
                    <a:pt x="20400" y="1696"/>
                  </a:lnTo>
                  <a:lnTo>
                    <a:pt x="30989" y="0"/>
                  </a:lnTo>
                  <a:lnTo>
                    <a:pt x="48995" y="4356"/>
                  </a:lnTo>
                  <a:lnTo>
                    <a:pt x="79617" y="26216"/>
                  </a:lnTo>
                  <a:lnTo>
                    <a:pt x="95526" y="51786"/>
                  </a:lnTo>
                  <a:lnTo>
                    <a:pt x="107649" y="81589"/>
                  </a:lnTo>
                  <a:lnTo>
                    <a:pt x="108802" y="102229"/>
                  </a:lnTo>
                  <a:lnTo>
                    <a:pt x="107471" y="112646"/>
                  </a:lnTo>
                  <a:lnTo>
                    <a:pt x="100735" y="119591"/>
                  </a:lnTo>
                  <a:lnTo>
                    <a:pt x="67988" y="129365"/>
                  </a:lnTo>
                  <a:lnTo>
                    <a:pt x="41640" y="133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07195" y="355637"/>
              <a:ext cx="99358" cy="191845"/>
            </a:xfrm>
            <a:custGeom>
              <a:avLst/>
              <a:gdLst/>
              <a:ahLst/>
              <a:cxnLst/>
              <a:rect l="0" t="0" r="0" b="0"/>
              <a:pathLst>
                <a:path w="99358" h="191845">
                  <a:moveTo>
                    <a:pt x="3955" y="107616"/>
                  </a:moveTo>
                  <a:lnTo>
                    <a:pt x="47918" y="87373"/>
                  </a:lnTo>
                  <a:lnTo>
                    <a:pt x="94748" y="47718"/>
                  </a:lnTo>
                  <a:lnTo>
                    <a:pt x="98409" y="39608"/>
                  </a:lnTo>
                  <a:lnTo>
                    <a:pt x="99357" y="21239"/>
                  </a:lnTo>
                  <a:lnTo>
                    <a:pt x="95632" y="13766"/>
                  </a:lnTo>
                  <a:lnTo>
                    <a:pt x="82135" y="2344"/>
                  </a:lnTo>
                  <a:lnTo>
                    <a:pt x="73623" y="0"/>
                  </a:lnTo>
                  <a:lnTo>
                    <a:pt x="54806" y="515"/>
                  </a:lnTo>
                  <a:lnTo>
                    <a:pt x="37864" y="7763"/>
                  </a:lnTo>
                  <a:lnTo>
                    <a:pt x="30070" y="12972"/>
                  </a:lnTo>
                  <a:lnTo>
                    <a:pt x="18291" y="28117"/>
                  </a:lnTo>
                  <a:lnTo>
                    <a:pt x="1198" y="66437"/>
                  </a:lnTo>
                  <a:lnTo>
                    <a:pt x="0" y="90094"/>
                  </a:lnTo>
                  <a:lnTo>
                    <a:pt x="4537" y="115037"/>
                  </a:lnTo>
                  <a:lnTo>
                    <a:pt x="20245" y="147640"/>
                  </a:lnTo>
                  <a:lnTo>
                    <a:pt x="33032" y="164789"/>
                  </a:lnTo>
                  <a:lnTo>
                    <a:pt x="58974" y="182008"/>
                  </a:lnTo>
                  <a:lnTo>
                    <a:pt x="98712" y="1918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74017" y="368497"/>
              <a:ext cx="89818" cy="163863"/>
            </a:xfrm>
            <a:custGeom>
              <a:avLst/>
              <a:gdLst/>
              <a:ahLst/>
              <a:cxnLst/>
              <a:rect l="0" t="0" r="0" b="0"/>
              <a:pathLst>
                <a:path w="89818" h="163863">
                  <a:moveTo>
                    <a:pt x="5589" y="52642"/>
                  </a:moveTo>
                  <a:lnTo>
                    <a:pt x="0" y="69410"/>
                  </a:lnTo>
                  <a:lnTo>
                    <a:pt x="375" y="87001"/>
                  </a:lnTo>
                  <a:lnTo>
                    <a:pt x="10283" y="119755"/>
                  </a:lnTo>
                  <a:lnTo>
                    <a:pt x="28037" y="152856"/>
                  </a:lnTo>
                  <a:lnTo>
                    <a:pt x="34592" y="161565"/>
                  </a:lnTo>
                  <a:lnTo>
                    <a:pt x="37793" y="163862"/>
                  </a:lnTo>
                  <a:lnTo>
                    <a:pt x="38756" y="161884"/>
                  </a:lnTo>
                  <a:lnTo>
                    <a:pt x="22613" y="104284"/>
                  </a:lnTo>
                  <a:lnTo>
                    <a:pt x="23631" y="67814"/>
                  </a:lnTo>
                  <a:lnTo>
                    <a:pt x="31545" y="47297"/>
                  </a:lnTo>
                  <a:lnTo>
                    <a:pt x="44031" y="30379"/>
                  </a:lnTo>
                  <a:lnTo>
                    <a:pt x="68452" y="10041"/>
                  </a:lnTo>
                  <a:lnTo>
                    <a:pt x="898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69119" y="147398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0" y="160996"/>
                  </a:lnTo>
                  <a:lnTo>
                    <a:pt x="3119" y="212649"/>
                  </a:lnTo>
                  <a:lnTo>
                    <a:pt x="9065" y="272722"/>
                  </a:lnTo>
                  <a:lnTo>
                    <a:pt x="17475" y="330169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74362" y="274391"/>
              <a:ext cx="168457" cy="9879"/>
            </a:xfrm>
            <a:custGeom>
              <a:avLst/>
              <a:gdLst/>
              <a:ahLst/>
              <a:cxnLst/>
              <a:rect l="0" t="0" r="0" b="0"/>
              <a:pathLst>
                <a:path w="168457" h="9879">
                  <a:moveTo>
                    <a:pt x="168456" y="9878"/>
                  </a:moveTo>
                  <a:lnTo>
                    <a:pt x="140900" y="2642"/>
                  </a:lnTo>
                  <a:lnTo>
                    <a:pt x="84677" y="0"/>
                  </a:lnTo>
                  <a:lnTo>
                    <a:pt x="24843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442818" y="368497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0" y="0"/>
                  </a:moveTo>
                  <a:lnTo>
                    <a:pt x="24047" y="17981"/>
                  </a:lnTo>
                  <a:lnTo>
                    <a:pt x="80699" y="80393"/>
                  </a:lnTo>
                  <a:lnTo>
                    <a:pt x="88509" y="94612"/>
                  </a:lnTo>
                  <a:lnTo>
                    <a:pt x="94757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53347" y="336911"/>
              <a:ext cx="126343" cy="400084"/>
            </a:xfrm>
            <a:custGeom>
              <a:avLst/>
              <a:gdLst/>
              <a:ahLst/>
              <a:cxnLst/>
              <a:rect l="0" t="0" r="0" b="0"/>
              <a:pathLst>
                <a:path w="126343" h="400084">
                  <a:moveTo>
                    <a:pt x="126342" y="0"/>
                  </a:moveTo>
                  <a:lnTo>
                    <a:pt x="124002" y="33622"/>
                  </a:lnTo>
                  <a:lnTo>
                    <a:pt x="106556" y="85324"/>
                  </a:lnTo>
                  <a:lnTo>
                    <a:pt x="85909" y="140597"/>
                  </a:lnTo>
                  <a:lnTo>
                    <a:pt x="67705" y="190509"/>
                  </a:lnTo>
                  <a:lnTo>
                    <a:pt x="49725" y="248028"/>
                  </a:lnTo>
                  <a:lnTo>
                    <a:pt x="33840" y="292249"/>
                  </a:lnTo>
                  <a:lnTo>
                    <a:pt x="18605" y="34356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898374" y="341851"/>
              <a:ext cx="158278" cy="176893"/>
            </a:xfrm>
            <a:custGeom>
              <a:avLst/>
              <a:gdLst/>
              <a:ahLst/>
              <a:cxnLst/>
              <a:rect l="0" t="0" r="0" b="0"/>
              <a:pathLst>
                <a:path w="158278" h="176893">
                  <a:moveTo>
                    <a:pt x="91926" y="5589"/>
                  </a:moveTo>
                  <a:lnTo>
                    <a:pt x="75159" y="0"/>
                  </a:lnTo>
                  <a:lnTo>
                    <a:pt x="57568" y="375"/>
                  </a:lnTo>
                  <a:lnTo>
                    <a:pt x="47964" y="2113"/>
                  </a:lnTo>
                  <a:lnTo>
                    <a:pt x="31053" y="13403"/>
                  </a:lnTo>
                  <a:lnTo>
                    <a:pt x="16908" y="30119"/>
                  </a:lnTo>
                  <a:lnTo>
                    <a:pt x="6722" y="49246"/>
                  </a:lnTo>
                  <a:lnTo>
                    <a:pt x="0" y="85335"/>
                  </a:lnTo>
                  <a:lnTo>
                    <a:pt x="3598" y="125664"/>
                  </a:lnTo>
                  <a:lnTo>
                    <a:pt x="12115" y="147083"/>
                  </a:lnTo>
                  <a:lnTo>
                    <a:pt x="17662" y="156070"/>
                  </a:lnTo>
                  <a:lnTo>
                    <a:pt x="33184" y="169176"/>
                  </a:lnTo>
                  <a:lnTo>
                    <a:pt x="42236" y="174308"/>
                  </a:lnTo>
                  <a:lnTo>
                    <a:pt x="67892" y="176892"/>
                  </a:lnTo>
                  <a:lnTo>
                    <a:pt x="95283" y="172970"/>
                  </a:lnTo>
                  <a:lnTo>
                    <a:pt x="115255" y="163429"/>
                  </a:lnTo>
                  <a:lnTo>
                    <a:pt x="139652" y="139314"/>
                  </a:lnTo>
                  <a:lnTo>
                    <a:pt x="156110" y="109942"/>
                  </a:lnTo>
                  <a:lnTo>
                    <a:pt x="158277" y="89403"/>
                  </a:lnTo>
                  <a:lnTo>
                    <a:pt x="150136" y="47621"/>
                  </a:lnTo>
                  <a:lnTo>
                    <a:pt x="137685" y="29729"/>
                  </a:lnTo>
                  <a:lnTo>
                    <a:pt x="112983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00432" y="189169"/>
              <a:ext cx="89910" cy="326728"/>
            </a:xfrm>
            <a:custGeom>
              <a:avLst/>
              <a:gdLst/>
              <a:ahLst/>
              <a:cxnLst/>
              <a:rect l="0" t="0" r="0" b="0"/>
              <a:pathLst>
                <a:path w="89910" h="326728">
                  <a:moveTo>
                    <a:pt x="47795" y="326727"/>
                  </a:moveTo>
                  <a:lnTo>
                    <a:pt x="33141" y="271586"/>
                  </a:lnTo>
                  <a:lnTo>
                    <a:pt x="26833" y="213453"/>
                  </a:lnTo>
                  <a:lnTo>
                    <a:pt x="15535" y="153097"/>
                  </a:lnTo>
                  <a:lnTo>
                    <a:pt x="7628" y="101097"/>
                  </a:lnTo>
                  <a:lnTo>
                    <a:pt x="0" y="46935"/>
                  </a:lnTo>
                  <a:lnTo>
                    <a:pt x="2376" y="23390"/>
                  </a:lnTo>
                  <a:lnTo>
                    <a:pt x="6988" y="14538"/>
                  </a:lnTo>
                  <a:lnTo>
                    <a:pt x="21470" y="1583"/>
                  </a:lnTo>
                  <a:lnTo>
                    <a:pt x="30245" y="0"/>
                  </a:lnTo>
                  <a:lnTo>
                    <a:pt x="58193" y="7781"/>
                  </a:lnTo>
                  <a:lnTo>
                    <a:pt x="89909" y="21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74528" y="36849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77411" y="0"/>
                  </a:lnTo>
                  <a:lnTo>
                    <a:pt x="358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487607" y="231626"/>
              <a:ext cx="144932" cy="286708"/>
            </a:xfrm>
            <a:custGeom>
              <a:avLst/>
              <a:gdLst/>
              <a:ahLst/>
              <a:cxnLst/>
              <a:rect l="0" t="0" r="0" b="0"/>
              <a:pathLst>
                <a:path w="144932" h="286708">
                  <a:moveTo>
                    <a:pt x="39646" y="0"/>
                  </a:moveTo>
                  <a:lnTo>
                    <a:pt x="22857" y="62281"/>
                  </a:lnTo>
                  <a:lnTo>
                    <a:pt x="16313" y="116331"/>
                  </a:lnTo>
                  <a:lnTo>
                    <a:pt x="4102" y="177657"/>
                  </a:lnTo>
                  <a:lnTo>
                    <a:pt x="0" y="237691"/>
                  </a:lnTo>
                  <a:lnTo>
                    <a:pt x="3698" y="266298"/>
                  </a:lnTo>
                  <a:lnTo>
                    <a:pt x="11002" y="275798"/>
                  </a:lnTo>
                  <a:lnTo>
                    <a:pt x="34714" y="286354"/>
                  </a:lnTo>
                  <a:lnTo>
                    <a:pt x="75360" y="286707"/>
                  </a:lnTo>
                  <a:lnTo>
                    <a:pt x="127321" y="276258"/>
                  </a:lnTo>
                  <a:lnTo>
                    <a:pt x="14493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37782" y="352379"/>
              <a:ext cx="73701" cy="5590"/>
            </a:xfrm>
            <a:custGeom>
              <a:avLst/>
              <a:gdLst/>
              <a:ahLst/>
              <a:cxnLst/>
              <a:rect l="0" t="0" r="0" b="0"/>
              <a:pathLst>
                <a:path w="73701" h="5590">
                  <a:moveTo>
                    <a:pt x="73700" y="5589"/>
                  </a:moveTo>
                  <a:lnTo>
                    <a:pt x="56932" y="0"/>
                  </a:lnTo>
                  <a:lnTo>
                    <a:pt x="39341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69367" y="202186"/>
              <a:ext cx="105286" cy="8384"/>
            </a:xfrm>
            <a:custGeom>
              <a:avLst/>
              <a:gdLst/>
              <a:ahLst/>
              <a:cxnLst/>
              <a:rect l="0" t="0" r="0" b="0"/>
              <a:pathLst>
                <a:path w="105286" h="8384">
                  <a:moveTo>
                    <a:pt x="105285" y="8383"/>
                  </a:moveTo>
                  <a:lnTo>
                    <a:pt x="77729" y="1148"/>
                  </a:lnTo>
                  <a:lnTo>
                    <a:pt x="38109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09076" y="386870"/>
              <a:ext cx="197204" cy="277636"/>
            </a:xfrm>
            <a:custGeom>
              <a:avLst/>
              <a:gdLst/>
              <a:ahLst/>
              <a:cxnLst/>
              <a:rect l="0" t="0" r="0" b="0"/>
              <a:pathLst>
                <a:path w="197204" h="277636">
                  <a:moveTo>
                    <a:pt x="91918" y="65855"/>
                  </a:moveTo>
                  <a:lnTo>
                    <a:pt x="97507" y="49087"/>
                  </a:lnTo>
                  <a:lnTo>
                    <a:pt x="97132" y="31496"/>
                  </a:lnTo>
                  <a:lnTo>
                    <a:pt x="95394" y="21892"/>
                  </a:lnTo>
                  <a:lnTo>
                    <a:pt x="90726" y="14320"/>
                  </a:lnTo>
                  <a:lnTo>
                    <a:pt x="76180" y="2786"/>
                  </a:lnTo>
                  <a:lnTo>
                    <a:pt x="58017" y="0"/>
                  </a:lnTo>
                  <a:lnTo>
                    <a:pt x="48261" y="894"/>
                  </a:lnTo>
                  <a:lnTo>
                    <a:pt x="31181" y="8128"/>
                  </a:lnTo>
                  <a:lnTo>
                    <a:pt x="23351" y="13332"/>
                  </a:lnTo>
                  <a:lnTo>
                    <a:pt x="11531" y="28473"/>
                  </a:lnTo>
                  <a:lnTo>
                    <a:pt x="3548" y="48071"/>
                  </a:lnTo>
                  <a:lnTo>
                    <a:pt x="0" y="72379"/>
                  </a:lnTo>
                  <a:lnTo>
                    <a:pt x="4663" y="92541"/>
                  </a:lnTo>
                  <a:lnTo>
                    <a:pt x="9181" y="101193"/>
                  </a:lnTo>
                  <a:lnTo>
                    <a:pt x="16873" y="106961"/>
                  </a:lnTo>
                  <a:lnTo>
                    <a:pt x="37898" y="113370"/>
                  </a:lnTo>
                  <a:lnTo>
                    <a:pt x="47716" y="111570"/>
                  </a:lnTo>
                  <a:lnTo>
                    <a:pt x="64863" y="100211"/>
                  </a:lnTo>
                  <a:lnTo>
                    <a:pt x="71542" y="100457"/>
                  </a:lnTo>
                  <a:lnTo>
                    <a:pt x="77164" y="105301"/>
                  </a:lnTo>
                  <a:lnTo>
                    <a:pt x="82082" y="113209"/>
                  </a:lnTo>
                  <a:lnTo>
                    <a:pt x="89003" y="146696"/>
                  </a:lnTo>
                  <a:lnTo>
                    <a:pt x="91342" y="201103"/>
                  </a:lnTo>
                  <a:lnTo>
                    <a:pt x="94924" y="260723"/>
                  </a:lnTo>
                  <a:lnTo>
                    <a:pt x="97431" y="272976"/>
                  </a:lnTo>
                  <a:lnTo>
                    <a:pt x="100273" y="277635"/>
                  </a:lnTo>
                  <a:lnTo>
                    <a:pt x="103337" y="277232"/>
                  </a:lnTo>
                  <a:lnTo>
                    <a:pt x="129687" y="244512"/>
                  </a:lnTo>
                  <a:lnTo>
                    <a:pt x="188206" y="216765"/>
                  </a:lnTo>
                  <a:lnTo>
                    <a:pt x="197203" y="21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49073" y="368497"/>
              <a:ext cx="123447" cy="126555"/>
            </a:xfrm>
            <a:custGeom>
              <a:avLst/>
              <a:gdLst/>
              <a:ahLst/>
              <a:cxnLst/>
              <a:rect l="0" t="0" r="0" b="0"/>
              <a:pathLst>
                <a:path w="123447" h="126555">
                  <a:moveTo>
                    <a:pt x="15092" y="21057"/>
                  </a:moveTo>
                  <a:lnTo>
                    <a:pt x="438" y="65020"/>
                  </a:lnTo>
                  <a:lnTo>
                    <a:pt x="0" y="85050"/>
                  </a:lnTo>
                  <a:lnTo>
                    <a:pt x="4875" y="104480"/>
                  </a:lnTo>
                  <a:lnTo>
                    <a:pt x="14840" y="120915"/>
                  </a:lnTo>
                  <a:lnTo>
                    <a:pt x="23113" y="125064"/>
                  </a:lnTo>
                  <a:lnTo>
                    <a:pt x="44783" y="126554"/>
                  </a:lnTo>
                  <a:lnTo>
                    <a:pt x="77702" y="115226"/>
                  </a:lnTo>
                  <a:lnTo>
                    <a:pt x="104093" y="91463"/>
                  </a:lnTo>
                  <a:lnTo>
                    <a:pt x="121141" y="62195"/>
                  </a:lnTo>
                  <a:lnTo>
                    <a:pt x="123446" y="41680"/>
                  </a:lnTo>
                  <a:lnTo>
                    <a:pt x="1203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36918" y="367684"/>
              <a:ext cx="153632" cy="116627"/>
            </a:xfrm>
            <a:custGeom>
              <a:avLst/>
              <a:gdLst/>
              <a:ahLst/>
              <a:cxnLst/>
              <a:rect l="0" t="0" r="0" b="0"/>
              <a:pathLst>
                <a:path w="153632" h="116627">
                  <a:moveTo>
                    <a:pt x="100988" y="74512"/>
                  </a:moveTo>
                  <a:lnTo>
                    <a:pt x="100988" y="52156"/>
                  </a:lnTo>
                  <a:lnTo>
                    <a:pt x="89810" y="21485"/>
                  </a:lnTo>
                  <a:lnTo>
                    <a:pt x="74963" y="6881"/>
                  </a:lnTo>
                  <a:lnTo>
                    <a:pt x="66091" y="1349"/>
                  </a:lnTo>
                  <a:lnTo>
                    <a:pt x="56666" y="0"/>
                  </a:lnTo>
                  <a:lnTo>
                    <a:pt x="36836" y="4741"/>
                  </a:lnTo>
                  <a:lnTo>
                    <a:pt x="11530" y="20564"/>
                  </a:lnTo>
                  <a:lnTo>
                    <a:pt x="2738" y="39617"/>
                  </a:lnTo>
                  <a:lnTo>
                    <a:pt x="0" y="63683"/>
                  </a:lnTo>
                  <a:lnTo>
                    <a:pt x="2682" y="89976"/>
                  </a:lnTo>
                  <a:lnTo>
                    <a:pt x="7375" y="97690"/>
                  </a:lnTo>
                  <a:lnTo>
                    <a:pt x="14013" y="101662"/>
                  </a:lnTo>
                  <a:lnTo>
                    <a:pt x="21948" y="103141"/>
                  </a:lnTo>
                  <a:lnTo>
                    <a:pt x="29577" y="101787"/>
                  </a:lnTo>
                  <a:lnTo>
                    <a:pt x="44294" y="94043"/>
                  </a:lnTo>
                  <a:lnTo>
                    <a:pt x="55513" y="79683"/>
                  </a:lnTo>
                  <a:lnTo>
                    <a:pt x="60143" y="70941"/>
                  </a:lnTo>
                  <a:lnTo>
                    <a:pt x="65569" y="67452"/>
                  </a:lnTo>
                  <a:lnTo>
                    <a:pt x="71527" y="67466"/>
                  </a:lnTo>
                  <a:lnTo>
                    <a:pt x="77838" y="69815"/>
                  </a:lnTo>
                  <a:lnTo>
                    <a:pt x="124249" y="106884"/>
                  </a:lnTo>
                  <a:lnTo>
                    <a:pt x="153631" y="1166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190549" y="178984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1170" y="174558"/>
                  </a:lnTo>
                  <a:lnTo>
                    <a:pt x="8333" y="23144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285306" y="379025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06362" y="24215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34900" y="210569"/>
              <a:ext cx="8334" cy="273742"/>
            </a:xfrm>
            <a:custGeom>
              <a:avLst/>
              <a:gdLst/>
              <a:ahLst/>
              <a:cxnLst/>
              <a:rect l="0" t="0" r="0" b="0"/>
              <a:pathLst>
                <a:path w="8334" h="273742">
                  <a:moveTo>
                    <a:pt x="8333" y="0"/>
                  </a:moveTo>
                  <a:lnTo>
                    <a:pt x="0" y="54145"/>
                  </a:lnTo>
                  <a:lnTo>
                    <a:pt x="1574" y="92082"/>
                  </a:lnTo>
                  <a:lnTo>
                    <a:pt x="6998" y="153110"/>
                  </a:lnTo>
                  <a:lnTo>
                    <a:pt x="7937" y="206673"/>
                  </a:lnTo>
                  <a:lnTo>
                    <a:pt x="8157" y="235745"/>
                  </a:lnTo>
                  <a:lnTo>
                    <a:pt x="833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390590" y="336911"/>
              <a:ext cx="126344" cy="1"/>
            </a:xfrm>
            <a:custGeom>
              <a:avLst/>
              <a:gdLst/>
              <a:ahLst/>
              <a:cxnLst/>
              <a:rect l="0" t="0" r="0" b="0"/>
              <a:pathLst>
                <a:path w="126344" h="1">
                  <a:moveTo>
                    <a:pt x="126343" y="0"/>
                  </a:moveTo>
                  <a:lnTo>
                    <a:pt x="67726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27461" y="357968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19128" y="52705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527461" y="326383"/>
              <a:ext cx="105286" cy="284270"/>
            </a:xfrm>
            <a:custGeom>
              <a:avLst/>
              <a:gdLst/>
              <a:ahLst/>
              <a:cxnLst/>
              <a:rect l="0" t="0" r="0" b="0"/>
              <a:pathLst>
                <a:path w="105286" h="284270">
                  <a:moveTo>
                    <a:pt x="105285" y="0"/>
                  </a:moveTo>
                  <a:lnTo>
                    <a:pt x="89644" y="17981"/>
                  </a:lnTo>
                  <a:lnTo>
                    <a:pt x="70441" y="69741"/>
                  </a:lnTo>
                  <a:lnTo>
                    <a:pt x="56202" y="122267"/>
                  </a:lnTo>
                  <a:lnTo>
                    <a:pt x="33022" y="184037"/>
                  </a:lnTo>
                  <a:lnTo>
                    <a:pt x="11179" y="244554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0124" y="568538"/>
              <a:ext cx="4790467" cy="252685"/>
            </a:xfrm>
            <a:custGeom>
              <a:avLst/>
              <a:gdLst/>
              <a:ahLst/>
              <a:cxnLst/>
              <a:rect l="0" t="0" r="0" b="0"/>
              <a:pathLst>
                <a:path w="4790467" h="252685">
                  <a:moveTo>
                    <a:pt x="4790466" y="10529"/>
                  </a:moveTo>
                  <a:lnTo>
                    <a:pt x="4752989" y="2196"/>
                  </a:lnTo>
                  <a:lnTo>
                    <a:pt x="4701565" y="434"/>
                  </a:lnTo>
                  <a:lnTo>
                    <a:pt x="4639111" y="86"/>
                  </a:lnTo>
                  <a:lnTo>
                    <a:pt x="4580502" y="17"/>
                  </a:lnTo>
                  <a:lnTo>
                    <a:pt x="4518275" y="4"/>
                  </a:lnTo>
                  <a:lnTo>
                    <a:pt x="4461422" y="1"/>
                  </a:lnTo>
                  <a:lnTo>
                    <a:pt x="4405713" y="1"/>
                  </a:lnTo>
                  <a:lnTo>
                    <a:pt x="4352162" y="0"/>
                  </a:lnTo>
                  <a:lnTo>
                    <a:pt x="4293661" y="0"/>
                  </a:lnTo>
                  <a:lnTo>
                    <a:pt x="4231874" y="0"/>
                  </a:lnTo>
                  <a:lnTo>
                    <a:pt x="4170990" y="7236"/>
                  </a:lnTo>
                  <a:lnTo>
                    <a:pt x="4120917" y="9553"/>
                  </a:lnTo>
                  <a:lnTo>
                    <a:pt x="4064487" y="10240"/>
                  </a:lnTo>
                  <a:lnTo>
                    <a:pt x="4014751" y="10443"/>
                  </a:lnTo>
                  <a:lnTo>
                    <a:pt x="3956601" y="10503"/>
                  </a:lnTo>
                  <a:lnTo>
                    <a:pt x="3894918" y="10521"/>
                  </a:lnTo>
                  <a:lnTo>
                    <a:pt x="3853152" y="10526"/>
                  </a:lnTo>
                  <a:lnTo>
                    <a:pt x="3808073" y="13647"/>
                  </a:lnTo>
                  <a:lnTo>
                    <a:pt x="3749134" y="15742"/>
                  </a:lnTo>
                  <a:lnTo>
                    <a:pt x="3709443" y="15193"/>
                  </a:lnTo>
                  <a:lnTo>
                    <a:pt x="3647824" y="19899"/>
                  </a:lnTo>
                  <a:lnTo>
                    <a:pt x="3605682" y="20543"/>
                  </a:lnTo>
                  <a:lnTo>
                    <a:pt x="3559656" y="20829"/>
                  </a:lnTo>
                  <a:lnTo>
                    <a:pt x="3511904" y="20956"/>
                  </a:lnTo>
                  <a:lnTo>
                    <a:pt x="3461338" y="26616"/>
                  </a:lnTo>
                  <a:lnTo>
                    <a:pt x="3404406" y="23369"/>
                  </a:lnTo>
                  <a:lnTo>
                    <a:pt x="3348100" y="21514"/>
                  </a:lnTo>
                  <a:lnTo>
                    <a:pt x="3296600" y="21193"/>
                  </a:lnTo>
                  <a:lnTo>
                    <a:pt x="3238838" y="21097"/>
                  </a:lnTo>
                  <a:lnTo>
                    <a:pt x="3182988" y="26654"/>
                  </a:lnTo>
                  <a:lnTo>
                    <a:pt x="3129754" y="30612"/>
                  </a:lnTo>
                  <a:lnTo>
                    <a:pt x="3074180" y="31393"/>
                  </a:lnTo>
                  <a:lnTo>
                    <a:pt x="3018141" y="31548"/>
                  </a:lnTo>
                  <a:lnTo>
                    <a:pt x="2962012" y="31578"/>
                  </a:lnTo>
                  <a:lnTo>
                    <a:pt x="2902745" y="31584"/>
                  </a:lnTo>
                  <a:lnTo>
                    <a:pt x="2840648" y="31586"/>
                  </a:lnTo>
                  <a:lnTo>
                    <a:pt x="2783322" y="31586"/>
                  </a:lnTo>
                  <a:lnTo>
                    <a:pt x="2726938" y="31586"/>
                  </a:lnTo>
                  <a:lnTo>
                    <a:pt x="2670740" y="31586"/>
                  </a:lnTo>
                  <a:lnTo>
                    <a:pt x="2607343" y="38822"/>
                  </a:lnTo>
                  <a:lnTo>
                    <a:pt x="2548547" y="41464"/>
                  </a:lnTo>
                  <a:lnTo>
                    <a:pt x="2486284" y="47575"/>
                  </a:lnTo>
                  <a:lnTo>
                    <a:pt x="2435014" y="51141"/>
                  </a:lnTo>
                  <a:lnTo>
                    <a:pt x="2372524" y="52346"/>
                  </a:lnTo>
                  <a:lnTo>
                    <a:pt x="2322279" y="52555"/>
                  </a:lnTo>
                  <a:lnTo>
                    <a:pt x="2271517" y="52617"/>
                  </a:lnTo>
                  <a:lnTo>
                    <a:pt x="2208730" y="55757"/>
                  </a:lnTo>
                  <a:lnTo>
                    <a:pt x="2145938" y="61707"/>
                  </a:lnTo>
                  <a:lnTo>
                    <a:pt x="2097085" y="62737"/>
                  </a:lnTo>
                  <a:lnTo>
                    <a:pt x="2045565" y="63043"/>
                  </a:lnTo>
                  <a:lnTo>
                    <a:pt x="1982990" y="70382"/>
                  </a:lnTo>
                  <a:lnTo>
                    <a:pt x="1932731" y="72717"/>
                  </a:lnTo>
                  <a:lnTo>
                    <a:pt x="1880794" y="74578"/>
                  </a:lnTo>
                  <a:lnTo>
                    <a:pt x="1828361" y="80849"/>
                  </a:lnTo>
                  <a:lnTo>
                    <a:pt x="1775780" y="83227"/>
                  </a:lnTo>
                  <a:lnTo>
                    <a:pt x="1724326" y="83932"/>
                  </a:lnTo>
                  <a:lnTo>
                    <a:pt x="1661306" y="84170"/>
                  </a:lnTo>
                  <a:lnTo>
                    <a:pt x="1610209" y="87331"/>
                  </a:lnTo>
                  <a:lnTo>
                    <a:pt x="1558025" y="92556"/>
                  </a:lnTo>
                  <a:lnTo>
                    <a:pt x="1505518" y="94105"/>
                  </a:lnTo>
                  <a:lnTo>
                    <a:pt x="1452915" y="97683"/>
                  </a:lnTo>
                  <a:lnTo>
                    <a:pt x="1400285" y="103033"/>
                  </a:lnTo>
                  <a:lnTo>
                    <a:pt x="1347646" y="104618"/>
                  </a:lnTo>
                  <a:lnTo>
                    <a:pt x="1291885" y="108207"/>
                  </a:lnTo>
                  <a:lnTo>
                    <a:pt x="1234029" y="113560"/>
                  </a:lnTo>
                  <a:lnTo>
                    <a:pt x="1179842" y="115146"/>
                  </a:lnTo>
                  <a:lnTo>
                    <a:pt x="1129861" y="118736"/>
                  </a:lnTo>
                  <a:lnTo>
                    <a:pt x="1079177" y="124088"/>
                  </a:lnTo>
                  <a:lnTo>
                    <a:pt x="1022826" y="128794"/>
                  </a:lnTo>
                  <a:lnTo>
                    <a:pt x="969085" y="134478"/>
                  </a:lnTo>
                  <a:lnTo>
                    <a:pt x="916116" y="136162"/>
                  </a:lnTo>
                  <a:lnTo>
                    <a:pt x="863377" y="139780"/>
                  </a:lnTo>
                  <a:lnTo>
                    <a:pt x="810706" y="145142"/>
                  </a:lnTo>
                  <a:lnTo>
                    <a:pt x="754936" y="149850"/>
                  </a:lnTo>
                  <a:lnTo>
                    <a:pt x="697077" y="155534"/>
                  </a:lnTo>
                  <a:lnTo>
                    <a:pt x="639769" y="160338"/>
                  </a:lnTo>
                  <a:lnTo>
                    <a:pt x="581455" y="166051"/>
                  </a:lnTo>
                  <a:lnTo>
                    <a:pt x="527132" y="170863"/>
                  </a:lnTo>
                  <a:lnTo>
                    <a:pt x="473992" y="176578"/>
                  </a:lnTo>
                  <a:lnTo>
                    <a:pt x="421202" y="181391"/>
                  </a:lnTo>
                  <a:lnTo>
                    <a:pt x="368516" y="190226"/>
                  </a:lnTo>
                  <a:lnTo>
                    <a:pt x="315860" y="200253"/>
                  </a:lnTo>
                  <a:lnTo>
                    <a:pt x="260094" y="207513"/>
                  </a:lnTo>
                  <a:lnTo>
                    <a:pt x="202237" y="215904"/>
                  </a:lnTo>
                  <a:lnTo>
                    <a:pt x="144930" y="230088"/>
                  </a:lnTo>
                  <a:lnTo>
                    <a:pt x="86616" y="238580"/>
                  </a:lnTo>
                  <a:lnTo>
                    <a:pt x="25688" y="24703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684352" y="204170"/>
            <a:ext cx="6074944" cy="788089"/>
            <a:chOff x="684352" y="204170"/>
            <a:chExt cx="6074944" cy="788089"/>
          </a:xfrm>
        </p:grpSpPr>
        <p:sp>
          <p:nvSpPr>
            <p:cNvPr id="2" name="Freeform 1"/>
            <p:cNvSpPr/>
            <p:nvPr/>
          </p:nvSpPr>
          <p:spPr>
            <a:xfrm>
              <a:off x="684352" y="333483"/>
              <a:ext cx="326384" cy="477212"/>
            </a:xfrm>
            <a:custGeom>
              <a:avLst/>
              <a:gdLst/>
              <a:ahLst/>
              <a:cxnLst/>
              <a:rect l="0" t="0" r="0" b="0"/>
              <a:pathLst>
                <a:path w="326384" h="477212">
                  <a:moveTo>
                    <a:pt x="0" y="445625"/>
                  </a:moveTo>
                  <a:lnTo>
                    <a:pt x="14654" y="392598"/>
                  </a:lnTo>
                  <a:lnTo>
                    <a:pt x="20962" y="341217"/>
                  </a:lnTo>
                  <a:lnTo>
                    <a:pt x="29088" y="292897"/>
                  </a:lnTo>
                  <a:lnTo>
                    <a:pt x="42314" y="230407"/>
                  </a:lnTo>
                  <a:lnTo>
                    <a:pt x="56191" y="172396"/>
                  </a:lnTo>
                  <a:lnTo>
                    <a:pt x="69028" y="113017"/>
                  </a:lnTo>
                  <a:lnTo>
                    <a:pt x="75896" y="59347"/>
                  </a:lnTo>
                  <a:lnTo>
                    <a:pt x="78673" y="47727"/>
                  </a:lnTo>
                  <a:lnTo>
                    <a:pt x="81695" y="43489"/>
                  </a:lnTo>
                  <a:lnTo>
                    <a:pt x="84879" y="44174"/>
                  </a:lnTo>
                  <a:lnTo>
                    <a:pt x="91536" y="54293"/>
                  </a:lnTo>
                  <a:lnTo>
                    <a:pt x="113499" y="110651"/>
                  </a:lnTo>
                  <a:lnTo>
                    <a:pt x="144509" y="170522"/>
                  </a:lnTo>
                  <a:lnTo>
                    <a:pt x="165130" y="197477"/>
                  </a:lnTo>
                  <a:lnTo>
                    <a:pt x="173257" y="201814"/>
                  </a:lnTo>
                  <a:lnTo>
                    <a:pt x="191647" y="203514"/>
                  </a:lnTo>
                  <a:lnTo>
                    <a:pt x="208399" y="197250"/>
                  </a:lnTo>
                  <a:lnTo>
                    <a:pt x="223643" y="185498"/>
                  </a:lnTo>
                  <a:lnTo>
                    <a:pt x="244209" y="159150"/>
                  </a:lnTo>
                  <a:lnTo>
                    <a:pt x="266068" y="102834"/>
                  </a:lnTo>
                  <a:lnTo>
                    <a:pt x="284183" y="46155"/>
                  </a:lnTo>
                  <a:lnTo>
                    <a:pt x="298290" y="3549"/>
                  </a:lnTo>
                  <a:lnTo>
                    <a:pt x="301806" y="0"/>
                  </a:lnTo>
                  <a:lnTo>
                    <a:pt x="305319" y="1143"/>
                  </a:lnTo>
                  <a:lnTo>
                    <a:pt x="308831" y="5414"/>
                  </a:lnTo>
                  <a:lnTo>
                    <a:pt x="314467" y="54297"/>
                  </a:lnTo>
                  <a:lnTo>
                    <a:pt x="312461" y="114039"/>
                  </a:lnTo>
                  <a:lnTo>
                    <a:pt x="306736" y="177096"/>
                  </a:lnTo>
                  <a:lnTo>
                    <a:pt x="311333" y="231010"/>
                  </a:lnTo>
                  <a:lnTo>
                    <a:pt x="314515" y="289619"/>
                  </a:lnTo>
                  <a:lnTo>
                    <a:pt x="315458" y="345849"/>
                  </a:lnTo>
                  <a:lnTo>
                    <a:pt x="315776" y="408845"/>
                  </a:lnTo>
                  <a:lnTo>
                    <a:pt x="317001" y="448636"/>
                  </a:lnTo>
                  <a:lnTo>
                    <a:pt x="326383" y="4772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95614" y="589595"/>
              <a:ext cx="136221" cy="174020"/>
            </a:xfrm>
            <a:custGeom>
              <a:avLst/>
              <a:gdLst/>
              <a:ahLst/>
              <a:cxnLst/>
              <a:rect l="0" t="0" r="0" b="0"/>
              <a:pathLst>
                <a:path w="136221" h="174020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9631" y="162225"/>
                  </a:lnTo>
                  <a:lnTo>
                    <a:pt x="28078" y="167811"/>
                  </a:lnTo>
                  <a:lnTo>
                    <a:pt x="49942" y="174019"/>
                  </a:lnTo>
                  <a:lnTo>
                    <a:pt x="59984" y="170995"/>
                  </a:lnTo>
                  <a:lnTo>
                    <a:pt x="77381" y="155157"/>
                  </a:lnTo>
                  <a:lnTo>
                    <a:pt x="100329" y="125521"/>
                  </a:lnTo>
                  <a:lnTo>
                    <a:pt x="108570" y="101801"/>
                  </a:lnTo>
                  <a:lnTo>
                    <a:pt x="122700" y="43042"/>
                  </a:lnTo>
                  <a:lnTo>
                    <a:pt x="1362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7647" y="368497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7409" y="151117"/>
                  </a:lnTo>
                  <a:lnTo>
                    <a:pt x="5315" y="211672"/>
                  </a:lnTo>
                  <a:lnTo>
                    <a:pt x="5864" y="274067"/>
                  </a:lnTo>
                  <a:lnTo>
                    <a:pt x="1738" y="330769"/>
                  </a:lnTo>
                  <a:lnTo>
                    <a:pt x="515" y="37096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89803" y="400082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50433"/>
                  </a:lnTo>
                  <a:lnTo>
                    <a:pt x="0" y="107750"/>
                  </a:lnTo>
                  <a:lnTo>
                    <a:pt x="1170" y="165677"/>
                  </a:lnTo>
                  <a:lnTo>
                    <a:pt x="8333" y="227829"/>
                  </a:lnTo>
                  <a:lnTo>
                    <a:pt x="9878" y="280025"/>
                  </a:lnTo>
                  <a:lnTo>
                    <a:pt x="10335" y="318887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3461" y="52642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11453"/>
                  </a:lnTo>
                  <a:lnTo>
                    <a:pt x="116946" y="19160"/>
                  </a:lnTo>
                  <a:lnTo>
                    <a:pt x="57069" y="206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47730" y="621181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37202" y="452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65717" y="538711"/>
              <a:ext cx="115931" cy="453548"/>
            </a:xfrm>
            <a:custGeom>
              <a:avLst/>
              <a:gdLst/>
              <a:ahLst/>
              <a:cxnLst/>
              <a:rect l="0" t="0" r="0" b="0"/>
              <a:pathLst>
                <a:path w="115931" h="453548">
                  <a:moveTo>
                    <a:pt x="8355" y="114055"/>
                  </a:moveTo>
                  <a:lnTo>
                    <a:pt x="9525" y="163318"/>
                  </a:lnTo>
                  <a:lnTo>
                    <a:pt x="16761" y="214570"/>
                  </a:lnTo>
                  <a:lnTo>
                    <a:pt x="25144" y="273689"/>
                  </a:lnTo>
                  <a:lnTo>
                    <a:pt x="28147" y="334489"/>
                  </a:lnTo>
                  <a:lnTo>
                    <a:pt x="30207" y="387729"/>
                  </a:lnTo>
                  <a:lnTo>
                    <a:pt x="44017" y="449572"/>
                  </a:lnTo>
                  <a:lnTo>
                    <a:pt x="43828" y="453547"/>
                  </a:lnTo>
                  <a:lnTo>
                    <a:pt x="41362" y="452687"/>
                  </a:lnTo>
                  <a:lnTo>
                    <a:pt x="37379" y="448604"/>
                  </a:lnTo>
                  <a:lnTo>
                    <a:pt x="32953" y="431590"/>
                  </a:lnTo>
                  <a:lnTo>
                    <a:pt x="30112" y="376950"/>
                  </a:lnTo>
                  <a:lnTo>
                    <a:pt x="24030" y="327001"/>
                  </a:lnTo>
                  <a:lnTo>
                    <a:pt x="20408" y="275156"/>
                  </a:lnTo>
                  <a:lnTo>
                    <a:pt x="11949" y="220877"/>
                  </a:lnTo>
                  <a:lnTo>
                    <a:pt x="9065" y="163189"/>
                  </a:lnTo>
                  <a:lnTo>
                    <a:pt x="2906" y="106993"/>
                  </a:lnTo>
                  <a:lnTo>
                    <a:pt x="0" y="53692"/>
                  </a:lnTo>
                  <a:lnTo>
                    <a:pt x="3862" y="26006"/>
                  </a:lnTo>
                  <a:lnTo>
                    <a:pt x="10039" y="15581"/>
                  </a:lnTo>
                  <a:lnTo>
                    <a:pt x="29381" y="879"/>
                  </a:lnTo>
                  <a:lnTo>
                    <a:pt x="39920" y="0"/>
                  </a:lnTo>
                  <a:lnTo>
                    <a:pt x="60988" y="8382"/>
                  </a:lnTo>
                  <a:lnTo>
                    <a:pt x="75811" y="23806"/>
                  </a:lnTo>
                  <a:lnTo>
                    <a:pt x="110897" y="82865"/>
                  </a:lnTo>
                  <a:lnTo>
                    <a:pt x="115321" y="93262"/>
                  </a:lnTo>
                  <a:lnTo>
                    <a:pt x="115930" y="103703"/>
                  </a:lnTo>
                  <a:lnTo>
                    <a:pt x="110369" y="124662"/>
                  </a:lnTo>
                  <a:lnTo>
                    <a:pt x="96978" y="142556"/>
                  </a:lnTo>
                  <a:lnTo>
                    <a:pt x="88494" y="150603"/>
                  </a:lnTo>
                  <a:lnTo>
                    <a:pt x="63470" y="159545"/>
                  </a:lnTo>
                  <a:lnTo>
                    <a:pt x="18884" y="166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64236" y="357968"/>
              <a:ext cx="9879" cy="368499"/>
            </a:xfrm>
            <a:custGeom>
              <a:avLst/>
              <a:gdLst/>
              <a:ahLst/>
              <a:cxnLst/>
              <a:rect l="0" t="0" r="0" b="0"/>
              <a:pathLst>
                <a:path w="9879" h="368499">
                  <a:moveTo>
                    <a:pt x="9878" y="0"/>
                  </a:moveTo>
                  <a:lnTo>
                    <a:pt x="1544" y="48931"/>
                  </a:lnTo>
                  <a:lnTo>
                    <a:pt x="0" y="96777"/>
                  </a:lnTo>
                  <a:lnTo>
                    <a:pt x="5067" y="154167"/>
                  </a:lnTo>
                  <a:lnTo>
                    <a:pt x="8452" y="205167"/>
                  </a:lnTo>
                  <a:lnTo>
                    <a:pt x="9455" y="259142"/>
                  </a:lnTo>
                  <a:lnTo>
                    <a:pt x="9752" y="312180"/>
                  </a:lnTo>
                  <a:lnTo>
                    <a:pt x="987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37285" y="589595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0"/>
                  </a:moveTo>
                  <a:lnTo>
                    <a:pt x="12723" y="37478"/>
                  </a:lnTo>
                  <a:lnTo>
                    <a:pt x="8059" y="6920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4421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8812" y="525713"/>
              <a:ext cx="119572" cy="211282"/>
            </a:xfrm>
            <a:custGeom>
              <a:avLst/>
              <a:gdLst/>
              <a:ahLst/>
              <a:cxnLst/>
              <a:rect l="0" t="0" r="0" b="0"/>
              <a:pathLst>
                <a:path w="119572" h="211282">
                  <a:moveTo>
                    <a:pt x="119571" y="42825"/>
                  </a:moveTo>
                  <a:lnTo>
                    <a:pt x="113982" y="26058"/>
                  </a:lnTo>
                  <a:lnTo>
                    <a:pt x="101879" y="11586"/>
                  </a:lnTo>
                  <a:lnTo>
                    <a:pt x="93739" y="4452"/>
                  </a:lnTo>
                  <a:lnTo>
                    <a:pt x="84802" y="865"/>
                  </a:lnTo>
                  <a:lnTo>
                    <a:pt x="65514" y="0"/>
                  </a:lnTo>
                  <a:lnTo>
                    <a:pt x="34924" y="11679"/>
                  </a:lnTo>
                  <a:lnTo>
                    <a:pt x="20339" y="26643"/>
                  </a:lnTo>
                  <a:lnTo>
                    <a:pt x="1444" y="64845"/>
                  </a:lnTo>
                  <a:lnTo>
                    <a:pt x="0" y="85367"/>
                  </a:lnTo>
                  <a:lnTo>
                    <a:pt x="6772" y="144874"/>
                  </a:lnTo>
                  <a:lnTo>
                    <a:pt x="20305" y="167729"/>
                  </a:lnTo>
                  <a:lnTo>
                    <a:pt x="47655" y="194737"/>
                  </a:lnTo>
                  <a:lnTo>
                    <a:pt x="77457" y="2112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39486" y="568261"/>
              <a:ext cx="182110" cy="158670"/>
            </a:xfrm>
            <a:custGeom>
              <a:avLst/>
              <a:gdLst/>
              <a:ahLst/>
              <a:cxnLst/>
              <a:rect l="0" t="0" r="0" b="0"/>
              <a:pathLst>
                <a:path w="182110" h="158670">
                  <a:moveTo>
                    <a:pt x="118938" y="52920"/>
                  </a:moveTo>
                  <a:lnTo>
                    <a:pt x="109363" y="21638"/>
                  </a:lnTo>
                  <a:lnTo>
                    <a:pt x="98695" y="5481"/>
                  </a:lnTo>
                  <a:lnTo>
                    <a:pt x="91405" y="1407"/>
                  </a:lnTo>
                  <a:lnTo>
                    <a:pt x="73946" y="0"/>
                  </a:lnTo>
                  <a:lnTo>
                    <a:pt x="44386" y="11373"/>
                  </a:lnTo>
                  <a:lnTo>
                    <a:pt x="18990" y="35151"/>
                  </a:lnTo>
                  <a:lnTo>
                    <a:pt x="2236" y="64423"/>
                  </a:lnTo>
                  <a:lnTo>
                    <a:pt x="0" y="88058"/>
                  </a:lnTo>
                  <a:lnTo>
                    <a:pt x="8097" y="135770"/>
                  </a:lnTo>
                  <a:lnTo>
                    <a:pt x="13459" y="144418"/>
                  </a:lnTo>
                  <a:lnTo>
                    <a:pt x="28775" y="157147"/>
                  </a:lnTo>
                  <a:lnTo>
                    <a:pt x="36602" y="158669"/>
                  </a:lnTo>
                  <a:lnTo>
                    <a:pt x="44161" y="157345"/>
                  </a:lnTo>
                  <a:lnTo>
                    <a:pt x="59967" y="148464"/>
                  </a:lnTo>
                  <a:lnTo>
                    <a:pt x="78691" y="132819"/>
                  </a:lnTo>
                  <a:lnTo>
                    <a:pt x="92472" y="111047"/>
                  </a:lnTo>
                  <a:lnTo>
                    <a:pt x="100156" y="86943"/>
                  </a:lnTo>
                  <a:lnTo>
                    <a:pt x="100245" y="60661"/>
                  </a:lnTo>
                  <a:lnTo>
                    <a:pt x="101797" y="61590"/>
                  </a:lnTo>
                  <a:lnTo>
                    <a:pt x="118282" y="88298"/>
                  </a:lnTo>
                  <a:lnTo>
                    <a:pt x="133854" y="101009"/>
                  </a:lnTo>
                  <a:lnTo>
                    <a:pt x="142920" y="106036"/>
                  </a:lnTo>
                  <a:lnTo>
                    <a:pt x="159233" y="108503"/>
                  </a:lnTo>
                  <a:lnTo>
                    <a:pt x="182109" y="1055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74238" y="273740"/>
              <a:ext cx="31586" cy="410613"/>
            </a:xfrm>
            <a:custGeom>
              <a:avLst/>
              <a:gdLst/>
              <a:ahLst/>
              <a:cxnLst/>
              <a:rect l="0" t="0" r="0" b="0"/>
              <a:pathLst>
                <a:path w="31586" h="410613">
                  <a:moveTo>
                    <a:pt x="0" y="0"/>
                  </a:moveTo>
                  <a:lnTo>
                    <a:pt x="0" y="54145"/>
                  </a:lnTo>
                  <a:lnTo>
                    <a:pt x="0" y="101441"/>
                  </a:lnTo>
                  <a:lnTo>
                    <a:pt x="3119" y="159908"/>
                  </a:lnTo>
                  <a:lnTo>
                    <a:pt x="11452" y="221686"/>
                  </a:lnTo>
                  <a:lnTo>
                    <a:pt x="18211" y="281324"/>
                  </a:lnTo>
                  <a:lnTo>
                    <a:pt x="23333" y="332920"/>
                  </a:lnTo>
                  <a:lnTo>
                    <a:pt x="29140" y="374724"/>
                  </a:lnTo>
                  <a:lnTo>
                    <a:pt x="31585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90010" y="463253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41425" y="0"/>
                  </a:lnTo>
                  <a:lnTo>
                    <a:pt x="81708" y="11453"/>
                  </a:lnTo>
                  <a:lnTo>
                    <a:pt x="18386" y="1979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63751" y="57906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63751" y="44219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70289" y="558010"/>
              <a:ext cx="115336" cy="166620"/>
            </a:xfrm>
            <a:custGeom>
              <a:avLst/>
              <a:gdLst/>
              <a:ahLst/>
              <a:cxnLst/>
              <a:rect l="0" t="0" r="0" b="0"/>
              <a:pathLst>
                <a:path w="115336" h="166620">
                  <a:moveTo>
                    <a:pt x="51390" y="10528"/>
                  </a:moveTo>
                  <a:lnTo>
                    <a:pt x="27343" y="28509"/>
                  </a:lnTo>
                  <a:lnTo>
                    <a:pt x="13016" y="45426"/>
                  </a:lnTo>
                  <a:lnTo>
                    <a:pt x="5089" y="67762"/>
                  </a:lnTo>
                  <a:lnTo>
                    <a:pt x="0" y="120230"/>
                  </a:lnTo>
                  <a:lnTo>
                    <a:pt x="5543" y="144682"/>
                  </a:lnTo>
                  <a:lnTo>
                    <a:pt x="10297" y="156116"/>
                  </a:lnTo>
                  <a:lnTo>
                    <a:pt x="18145" y="162569"/>
                  </a:lnTo>
                  <a:lnTo>
                    <a:pt x="28057" y="165701"/>
                  </a:lnTo>
                  <a:lnTo>
                    <a:pt x="39344" y="166619"/>
                  </a:lnTo>
                  <a:lnTo>
                    <a:pt x="61244" y="161401"/>
                  </a:lnTo>
                  <a:lnTo>
                    <a:pt x="90184" y="145308"/>
                  </a:lnTo>
                  <a:lnTo>
                    <a:pt x="98310" y="138986"/>
                  </a:lnTo>
                  <a:lnTo>
                    <a:pt x="110457" y="116364"/>
                  </a:lnTo>
                  <a:lnTo>
                    <a:pt x="115335" y="102142"/>
                  </a:lnTo>
                  <a:lnTo>
                    <a:pt x="114515" y="73862"/>
                  </a:lnTo>
                  <a:lnTo>
                    <a:pt x="106351" y="48036"/>
                  </a:lnTo>
                  <a:lnTo>
                    <a:pt x="724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37492" y="526870"/>
              <a:ext cx="189514" cy="168011"/>
            </a:xfrm>
            <a:custGeom>
              <a:avLst/>
              <a:gdLst/>
              <a:ahLst/>
              <a:cxnLst/>
              <a:rect l="0" t="0" r="0" b="0"/>
              <a:pathLst>
                <a:path w="189514" h="168011">
                  <a:moveTo>
                    <a:pt x="0" y="31140"/>
                  </a:moveTo>
                  <a:lnTo>
                    <a:pt x="5589" y="89757"/>
                  </a:lnTo>
                  <a:lnTo>
                    <a:pt x="21331" y="146354"/>
                  </a:lnTo>
                  <a:lnTo>
                    <a:pt x="24749" y="157082"/>
                  </a:lnTo>
                  <a:lnTo>
                    <a:pt x="24688" y="160725"/>
                  </a:lnTo>
                  <a:lnTo>
                    <a:pt x="22308" y="159644"/>
                  </a:lnTo>
                  <a:lnTo>
                    <a:pt x="18382" y="155414"/>
                  </a:lnTo>
                  <a:lnTo>
                    <a:pt x="7266" y="121514"/>
                  </a:lnTo>
                  <a:lnTo>
                    <a:pt x="1435" y="66062"/>
                  </a:lnTo>
                  <a:lnTo>
                    <a:pt x="638" y="38082"/>
                  </a:lnTo>
                  <a:lnTo>
                    <a:pt x="3935" y="26409"/>
                  </a:lnTo>
                  <a:lnTo>
                    <a:pt x="16957" y="7201"/>
                  </a:lnTo>
                  <a:lnTo>
                    <a:pt x="25343" y="2312"/>
                  </a:lnTo>
                  <a:lnTo>
                    <a:pt x="44019" y="0"/>
                  </a:lnTo>
                  <a:lnTo>
                    <a:pt x="64017" y="5992"/>
                  </a:lnTo>
                  <a:lnTo>
                    <a:pt x="83434" y="17623"/>
                  </a:lnTo>
                  <a:lnTo>
                    <a:pt x="127855" y="69308"/>
                  </a:lnTo>
                  <a:lnTo>
                    <a:pt x="164611" y="125377"/>
                  </a:lnTo>
                  <a:lnTo>
                    <a:pt x="189513" y="16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0793" y="204170"/>
              <a:ext cx="176224" cy="470701"/>
            </a:xfrm>
            <a:custGeom>
              <a:avLst/>
              <a:gdLst/>
              <a:ahLst/>
              <a:cxnLst/>
              <a:rect l="0" t="0" r="0" b="0"/>
              <a:pathLst>
                <a:path w="176224" h="470701">
                  <a:moveTo>
                    <a:pt x="21052" y="174855"/>
                  </a:moveTo>
                  <a:lnTo>
                    <a:pt x="21052" y="229000"/>
                  </a:lnTo>
                  <a:lnTo>
                    <a:pt x="21052" y="289536"/>
                  </a:lnTo>
                  <a:lnTo>
                    <a:pt x="21052" y="346095"/>
                  </a:lnTo>
                  <a:lnTo>
                    <a:pt x="28287" y="404043"/>
                  </a:lnTo>
                  <a:lnTo>
                    <a:pt x="27810" y="456217"/>
                  </a:lnTo>
                  <a:lnTo>
                    <a:pt x="25557" y="467714"/>
                  </a:lnTo>
                  <a:lnTo>
                    <a:pt x="22886" y="470700"/>
                  </a:lnTo>
                  <a:lnTo>
                    <a:pt x="19935" y="468012"/>
                  </a:lnTo>
                  <a:lnTo>
                    <a:pt x="14706" y="452546"/>
                  </a:lnTo>
                  <a:lnTo>
                    <a:pt x="5485" y="396705"/>
                  </a:lnTo>
                  <a:lnTo>
                    <a:pt x="1079" y="337177"/>
                  </a:lnTo>
                  <a:lnTo>
                    <a:pt x="316" y="286382"/>
                  </a:lnTo>
                  <a:lnTo>
                    <a:pt x="90" y="234286"/>
                  </a:lnTo>
                  <a:lnTo>
                    <a:pt x="23" y="182976"/>
                  </a:lnTo>
                  <a:lnTo>
                    <a:pt x="0" y="120004"/>
                  </a:lnTo>
                  <a:lnTo>
                    <a:pt x="5585" y="62765"/>
                  </a:lnTo>
                  <a:lnTo>
                    <a:pt x="20238" y="34149"/>
                  </a:lnTo>
                  <a:lnTo>
                    <a:pt x="39398" y="10852"/>
                  </a:lnTo>
                  <a:lnTo>
                    <a:pt x="59231" y="2529"/>
                  </a:lnTo>
                  <a:lnTo>
                    <a:pt x="82474" y="0"/>
                  </a:lnTo>
                  <a:lnTo>
                    <a:pt x="104503" y="2775"/>
                  </a:lnTo>
                  <a:lnTo>
                    <a:pt x="122872" y="11028"/>
                  </a:lnTo>
                  <a:lnTo>
                    <a:pt x="131046" y="16504"/>
                  </a:lnTo>
                  <a:lnTo>
                    <a:pt x="153728" y="46568"/>
                  </a:lnTo>
                  <a:lnTo>
                    <a:pt x="169678" y="79523"/>
                  </a:lnTo>
                  <a:lnTo>
                    <a:pt x="176223" y="117103"/>
                  </a:lnTo>
                  <a:lnTo>
                    <a:pt x="172573" y="157874"/>
                  </a:lnTo>
                  <a:lnTo>
                    <a:pt x="160924" y="179396"/>
                  </a:lnTo>
                  <a:lnTo>
                    <a:pt x="103376" y="234166"/>
                  </a:lnTo>
                  <a:lnTo>
                    <a:pt x="86496" y="242160"/>
                  </a:lnTo>
                  <a:lnTo>
                    <a:pt x="63166" y="248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7130" y="484310"/>
              <a:ext cx="63172" cy="202319"/>
            </a:xfrm>
            <a:custGeom>
              <a:avLst/>
              <a:gdLst/>
              <a:ahLst/>
              <a:cxnLst/>
              <a:rect l="0" t="0" r="0" b="0"/>
              <a:pathLst>
                <a:path w="63172" h="202319">
                  <a:moveTo>
                    <a:pt x="0" y="73700"/>
                  </a:moveTo>
                  <a:lnTo>
                    <a:pt x="5589" y="135793"/>
                  </a:lnTo>
                  <a:lnTo>
                    <a:pt x="21330" y="189371"/>
                  </a:lnTo>
                  <a:lnTo>
                    <a:pt x="25858" y="202318"/>
                  </a:lnTo>
                  <a:lnTo>
                    <a:pt x="20462" y="148028"/>
                  </a:lnTo>
                  <a:lnTo>
                    <a:pt x="12837" y="94188"/>
                  </a:lnTo>
                  <a:lnTo>
                    <a:pt x="13894" y="68768"/>
                  </a:lnTo>
                  <a:lnTo>
                    <a:pt x="22163" y="4967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39772" y="526424"/>
              <a:ext cx="83201" cy="147583"/>
            </a:xfrm>
            <a:custGeom>
              <a:avLst/>
              <a:gdLst/>
              <a:ahLst/>
              <a:cxnLst/>
              <a:rect l="0" t="0" r="0" b="0"/>
              <a:pathLst>
                <a:path w="83201" h="147583">
                  <a:moveTo>
                    <a:pt x="55814" y="0"/>
                  </a:moveTo>
                  <a:lnTo>
                    <a:pt x="21066" y="37087"/>
                  </a:lnTo>
                  <a:lnTo>
                    <a:pt x="170" y="84953"/>
                  </a:lnTo>
                  <a:lnTo>
                    <a:pt x="0" y="95240"/>
                  </a:lnTo>
                  <a:lnTo>
                    <a:pt x="6051" y="116028"/>
                  </a:lnTo>
                  <a:lnTo>
                    <a:pt x="22612" y="141874"/>
                  </a:lnTo>
                  <a:lnTo>
                    <a:pt x="30170" y="146055"/>
                  </a:lnTo>
                  <a:lnTo>
                    <a:pt x="47926" y="147582"/>
                  </a:lnTo>
                  <a:lnTo>
                    <a:pt x="56404" y="144012"/>
                  </a:lnTo>
                  <a:lnTo>
                    <a:pt x="72064" y="130686"/>
                  </a:lnTo>
                  <a:lnTo>
                    <a:pt x="80583" y="106826"/>
                  </a:lnTo>
                  <a:lnTo>
                    <a:pt x="83200" y="79064"/>
                  </a:lnTo>
                  <a:lnTo>
                    <a:pt x="80464" y="55027"/>
                  </a:lnTo>
                  <a:lnTo>
                    <a:pt x="72228" y="35765"/>
                  </a:lnTo>
                  <a:lnTo>
                    <a:pt x="60769" y="20575"/>
                  </a:lnTo>
                  <a:lnTo>
                    <a:pt x="3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90341" y="526877"/>
              <a:ext cx="119080" cy="314402"/>
            </a:xfrm>
            <a:custGeom>
              <a:avLst/>
              <a:gdLst/>
              <a:ahLst/>
              <a:cxnLst/>
              <a:rect l="0" t="0" r="0" b="0"/>
              <a:pathLst>
                <a:path w="119080" h="314402">
                  <a:moveTo>
                    <a:pt x="0" y="104832"/>
                  </a:moveTo>
                  <a:lnTo>
                    <a:pt x="0" y="153763"/>
                  </a:lnTo>
                  <a:lnTo>
                    <a:pt x="3120" y="201609"/>
                  </a:lnTo>
                  <a:lnTo>
                    <a:pt x="9065" y="264589"/>
                  </a:lnTo>
                  <a:lnTo>
                    <a:pt x="15684" y="307885"/>
                  </a:lnTo>
                  <a:lnTo>
                    <a:pt x="18645" y="313901"/>
                  </a:lnTo>
                  <a:lnTo>
                    <a:pt x="21789" y="314401"/>
                  </a:lnTo>
                  <a:lnTo>
                    <a:pt x="25055" y="311225"/>
                  </a:lnTo>
                  <a:lnTo>
                    <a:pt x="25564" y="295219"/>
                  </a:lnTo>
                  <a:lnTo>
                    <a:pt x="21651" y="233412"/>
                  </a:lnTo>
                  <a:lnTo>
                    <a:pt x="18055" y="178281"/>
                  </a:lnTo>
                  <a:lnTo>
                    <a:pt x="12016" y="122330"/>
                  </a:lnTo>
                  <a:lnTo>
                    <a:pt x="10823" y="66218"/>
                  </a:lnTo>
                  <a:lnTo>
                    <a:pt x="12955" y="26451"/>
                  </a:lnTo>
                  <a:lnTo>
                    <a:pt x="21746" y="7215"/>
                  </a:lnTo>
                  <a:lnTo>
                    <a:pt x="29705" y="2319"/>
                  </a:lnTo>
                  <a:lnTo>
                    <a:pt x="51027" y="0"/>
                  </a:lnTo>
                  <a:lnTo>
                    <a:pt x="60924" y="3358"/>
                  </a:lnTo>
                  <a:lnTo>
                    <a:pt x="101018" y="37961"/>
                  </a:lnTo>
                  <a:lnTo>
                    <a:pt x="117019" y="64741"/>
                  </a:lnTo>
                  <a:lnTo>
                    <a:pt x="119079" y="84675"/>
                  </a:lnTo>
                  <a:lnTo>
                    <a:pt x="117991" y="94903"/>
                  </a:lnTo>
                  <a:lnTo>
                    <a:pt x="113755" y="102892"/>
                  </a:lnTo>
                  <a:lnTo>
                    <a:pt x="99691" y="114889"/>
                  </a:lnTo>
                  <a:lnTo>
                    <a:pt x="84862" y="121000"/>
                  </a:lnTo>
                  <a:lnTo>
                    <a:pt x="63171" y="125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48269" y="494434"/>
              <a:ext cx="115988" cy="179390"/>
            </a:xfrm>
            <a:custGeom>
              <a:avLst/>
              <a:gdLst/>
              <a:ahLst/>
              <a:cxnLst/>
              <a:rect l="0" t="0" r="0" b="0"/>
              <a:pathLst>
                <a:path w="115988" h="179390">
                  <a:moveTo>
                    <a:pt x="0" y="84633"/>
                  </a:moveTo>
                  <a:lnTo>
                    <a:pt x="42692" y="81513"/>
                  </a:lnTo>
                  <a:lnTo>
                    <a:pt x="93663" y="65505"/>
                  </a:lnTo>
                  <a:lnTo>
                    <a:pt x="110258" y="54295"/>
                  </a:lnTo>
                  <a:lnTo>
                    <a:pt x="114450" y="46860"/>
                  </a:lnTo>
                  <a:lnTo>
                    <a:pt x="115987" y="29240"/>
                  </a:lnTo>
                  <a:lnTo>
                    <a:pt x="112420" y="20798"/>
                  </a:lnTo>
                  <a:lnTo>
                    <a:pt x="99097" y="5179"/>
                  </a:lnTo>
                  <a:lnTo>
                    <a:pt x="90632" y="1248"/>
                  </a:lnTo>
                  <a:lnTo>
                    <a:pt x="71866" y="0"/>
                  </a:lnTo>
                  <a:lnTo>
                    <a:pt x="41571" y="11463"/>
                  </a:lnTo>
                  <a:lnTo>
                    <a:pt x="27055" y="32616"/>
                  </a:lnTo>
                  <a:lnTo>
                    <a:pt x="15425" y="74290"/>
                  </a:lnTo>
                  <a:lnTo>
                    <a:pt x="15099" y="113154"/>
                  </a:lnTo>
                  <a:lnTo>
                    <a:pt x="20749" y="134743"/>
                  </a:lnTo>
                  <a:lnTo>
                    <a:pt x="31059" y="152138"/>
                  </a:lnTo>
                  <a:lnTo>
                    <a:pt x="46559" y="164548"/>
                  </a:lnTo>
                  <a:lnTo>
                    <a:pt x="84228" y="179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16725" y="515896"/>
              <a:ext cx="73700" cy="149762"/>
            </a:xfrm>
            <a:custGeom>
              <a:avLst/>
              <a:gdLst/>
              <a:ahLst/>
              <a:cxnLst/>
              <a:rect l="0" t="0" r="0" b="0"/>
              <a:pathLst>
                <a:path w="73700" h="149762">
                  <a:moveTo>
                    <a:pt x="0" y="31585"/>
                  </a:moveTo>
                  <a:lnTo>
                    <a:pt x="3119" y="74277"/>
                  </a:lnTo>
                  <a:lnTo>
                    <a:pt x="21330" y="136921"/>
                  </a:lnTo>
                  <a:lnTo>
                    <a:pt x="25858" y="149761"/>
                  </a:lnTo>
                  <a:lnTo>
                    <a:pt x="14396" y="88157"/>
                  </a:lnTo>
                  <a:lnTo>
                    <a:pt x="12247" y="59848"/>
                  </a:lnTo>
                  <a:lnTo>
                    <a:pt x="17531" y="37907"/>
                  </a:lnTo>
                  <a:lnTo>
                    <a:pt x="22216" y="28781"/>
                  </a:lnTo>
                  <a:lnTo>
                    <a:pt x="36780" y="15521"/>
                  </a:lnTo>
                  <a:lnTo>
                    <a:pt x="58471" y="459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27295" y="368497"/>
              <a:ext cx="10530" cy="284270"/>
            </a:xfrm>
            <a:custGeom>
              <a:avLst/>
              <a:gdLst/>
              <a:ahLst/>
              <a:cxnLst/>
              <a:rect l="0" t="0" r="0" b="0"/>
              <a:pathLst>
                <a:path w="10530" h="284270">
                  <a:moveTo>
                    <a:pt x="10529" y="0"/>
                  </a:moveTo>
                  <a:lnTo>
                    <a:pt x="2196" y="57264"/>
                  </a:lnTo>
                  <a:lnTo>
                    <a:pt x="651" y="106654"/>
                  </a:lnTo>
                  <a:lnTo>
                    <a:pt x="193" y="158333"/>
                  </a:lnTo>
                  <a:lnTo>
                    <a:pt x="58" y="207571"/>
                  </a:lnTo>
                  <a:lnTo>
                    <a:pt x="18" y="24867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43067" y="463253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30372" y="7236"/>
                  </a:lnTo>
                  <a:lnTo>
                    <a:pt x="74149" y="9878"/>
                  </a:lnTo>
                  <a:lnTo>
                    <a:pt x="34838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22052" y="526424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0"/>
                  </a:moveTo>
                  <a:lnTo>
                    <a:pt x="16666" y="28120"/>
                  </a:lnTo>
                  <a:lnTo>
                    <a:pt x="21057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90466" y="473782"/>
              <a:ext cx="136871" cy="326384"/>
            </a:xfrm>
            <a:custGeom>
              <a:avLst/>
              <a:gdLst/>
              <a:ahLst/>
              <a:cxnLst/>
              <a:rect l="0" t="0" r="0" b="0"/>
              <a:pathLst>
                <a:path w="136871" h="326384">
                  <a:moveTo>
                    <a:pt x="136870" y="0"/>
                  </a:moveTo>
                  <a:lnTo>
                    <a:pt x="113151" y="58617"/>
                  </a:lnTo>
                  <a:lnTo>
                    <a:pt x="91749" y="121453"/>
                  </a:lnTo>
                  <a:lnTo>
                    <a:pt x="71675" y="175939"/>
                  </a:lnTo>
                  <a:lnTo>
                    <a:pt x="44505" y="231226"/>
                  </a:lnTo>
                  <a:lnTo>
                    <a:pt x="17646" y="29028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03508" y="478721"/>
              <a:ext cx="163080" cy="155253"/>
            </a:xfrm>
            <a:custGeom>
              <a:avLst/>
              <a:gdLst/>
              <a:ahLst/>
              <a:cxnLst/>
              <a:rect l="0" t="0" r="0" b="0"/>
              <a:pathLst>
                <a:path w="163080" h="155253">
                  <a:moveTo>
                    <a:pt x="113383" y="5589"/>
                  </a:moveTo>
                  <a:lnTo>
                    <a:pt x="96616" y="0"/>
                  </a:lnTo>
                  <a:lnTo>
                    <a:pt x="79025" y="376"/>
                  </a:lnTo>
                  <a:lnTo>
                    <a:pt x="39136" y="10149"/>
                  </a:lnTo>
                  <a:lnTo>
                    <a:pt x="31130" y="15648"/>
                  </a:lnTo>
                  <a:lnTo>
                    <a:pt x="19114" y="31117"/>
                  </a:lnTo>
                  <a:lnTo>
                    <a:pt x="5773" y="59556"/>
                  </a:lnTo>
                  <a:lnTo>
                    <a:pt x="0" y="95799"/>
                  </a:lnTo>
                  <a:lnTo>
                    <a:pt x="4889" y="119382"/>
                  </a:lnTo>
                  <a:lnTo>
                    <a:pt x="9468" y="130584"/>
                  </a:lnTo>
                  <a:lnTo>
                    <a:pt x="23915" y="146151"/>
                  </a:lnTo>
                  <a:lnTo>
                    <a:pt x="32681" y="151939"/>
                  </a:lnTo>
                  <a:lnTo>
                    <a:pt x="58018" y="155252"/>
                  </a:lnTo>
                  <a:lnTo>
                    <a:pt x="86437" y="151655"/>
                  </a:lnTo>
                  <a:lnTo>
                    <a:pt x="120997" y="136475"/>
                  </a:lnTo>
                  <a:lnTo>
                    <a:pt x="138604" y="123812"/>
                  </a:lnTo>
                  <a:lnTo>
                    <a:pt x="151109" y="107266"/>
                  </a:lnTo>
                  <a:lnTo>
                    <a:pt x="159396" y="87044"/>
                  </a:lnTo>
                  <a:lnTo>
                    <a:pt x="163079" y="62458"/>
                  </a:lnTo>
                  <a:lnTo>
                    <a:pt x="158477" y="42173"/>
                  </a:lnTo>
                  <a:lnTo>
                    <a:pt x="153974" y="33488"/>
                  </a:lnTo>
                  <a:lnTo>
                    <a:pt x="139612" y="2071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01692" y="315854"/>
              <a:ext cx="73127" cy="326385"/>
            </a:xfrm>
            <a:custGeom>
              <a:avLst/>
              <a:gdLst/>
              <a:ahLst/>
              <a:cxnLst/>
              <a:rect l="0" t="0" r="0" b="0"/>
              <a:pathLst>
                <a:path w="73127" h="326385">
                  <a:moveTo>
                    <a:pt x="31012" y="326384"/>
                  </a:moveTo>
                  <a:lnTo>
                    <a:pt x="25423" y="267767"/>
                  </a:lnTo>
                  <a:lnTo>
                    <a:pt x="20290" y="214763"/>
                  </a:lnTo>
                  <a:lnTo>
                    <a:pt x="9224" y="163045"/>
                  </a:lnTo>
                  <a:lnTo>
                    <a:pt x="2330" y="114211"/>
                  </a:lnTo>
                  <a:lnTo>
                    <a:pt x="0" y="50896"/>
                  </a:lnTo>
                  <a:lnTo>
                    <a:pt x="5921" y="24961"/>
                  </a:lnTo>
                  <a:lnTo>
                    <a:pt x="10775" y="13131"/>
                  </a:lnTo>
                  <a:lnTo>
                    <a:pt x="18691" y="6414"/>
                  </a:lnTo>
                  <a:lnTo>
                    <a:pt x="28647" y="3107"/>
                  </a:lnTo>
                  <a:lnTo>
                    <a:pt x="731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69534" y="50536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4940"/>
                  </a:lnTo>
                  <a:lnTo>
                    <a:pt x="12153" y="6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06931" y="336911"/>
              <a:ext cx="125857" cy="316856"/>
            </a:xfrm>
            <a:custGeom>
              <a:avLst/>
              <a:gdLst/>
              <a:ahLst/>
              <a:cxnLst/>
              <a:rect l="0" t="0" r="0" b="0"/>
              <a:pathLst>
                <a:path w="125857" h="316856">
                  <a:moveTo>
                    <a:pt x="41628" y="0"/>
                  </a:moveTo>
                  <a:lnTo>
                    <a:pt x="30175" y="48931"/>
                  </a:lnTo>
                  <a:lnTo>
                    <a:pt x="16879" y="108062"/>
                  </a:lnTo>
                  <a:lnTo>
                    <a:pt x="12068" y="156281"/>
                  </a:lnTo>
                  <a:lnTo>
                    <a:pt x="3207" y="216571"/>
                  </a:lnTo>
                  <a:lnTo>
                    <a:pt x="243" y="273540"/>
                  </a:lnTo>
                  <a:lnTo>
                    <a:pt x="0" y="287645"/>
                  </a:lnTo>
                  <a:lnTo>
                    <a:pt x="3347" y="298218"/>
                  </a:lnTo>
                  <a:lnTo>
                    <a:pt x="9089" y="306437"/>
                  </a:lnTo>
                  <a:lnTo>
                    <a:pt x="16425" y="313086"/>
                  </a:lnTo>
                  <a:lnTo>
                    <a:pt x="24826" y="316349"/>
                  </a:lnTo>
                  <a:lnTo>
                    <a:pt x="43519" y="316855"/>
                  </a:lnTo>
                  <a:lnTo>
                    <a:pt x="94519" y="307654"/>
                  </a:lnTo>
                  <a:lnTo>
                    <a:pt x="12585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38031" y="484310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69616" y="310265"/>
              <a:ext cx="94758" cy="5590"/>
            </a:xfrm>
            <a:custGeom>
              <a:avLst/>
              <a:gdLst/>
              <a:ahLst/>
              <a:cxnLst/>
              <a:rect l="0" t="0" r="0" b="0"/>
              <a:pathLst>
                <a:path w="94758" h="5590">
                  <a:moveTo>
                    <a:pt x="94757" y="5589"/>
                  </a:moveTo>
                  <a:lnTo>
                    <a:pt x="77989" y="0"/>
                  </a:lnTo>
                  <a:lnTo>
                    <a:pt x="60398" y="376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85429" y="62118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36059" y="505475"/>
              <a:ext cx="144128" cy="318895"/>
            </a:xfrm>
            <a:custGeom>
              <a:avLst/>
              <a:gdLst/>
              <a:ahLst/>
              <a:cxnLst/>
              <a:rect l="0" t="0" r="0" b="0"/>
              <a:pathLst>
                <a:path w="144128" h="318895">
                  <a:moveTo>
                    <a:pt x="102013" y="84120"/>
                  </a:moveTo>
                  <a:lnTo>
                    <a:pt x="107602" y="67353"/>
                  </a:lnTo>
                  <a:lnTo>
                    <a:pt x="105489" y="34569"/>
                  </a:lnTo>
                  <a:lnTo>
                    <a:pt x="94199" y="14914"/>
                  </a:lnTo>
                  <a:lnTo>
                    <a:pt x="86276" y="6397"/>
                  </a:lnTo>
                  <a:lnTo>
                    <a:pt x="77483" y="1889"/>
                  </a:lnTo>
                  <a:lnTo>
                    <a:pt x="58356" y="0"/>
                  </a:lnTo>
                  <a:lnTo>
                    <a:pt x="27856" y="11103"/>
                  </a:lnTo>
                  <a:lnTo>
                    <a:pt x="13292" y="25932"/>
                  </a:lnTo>
                  <a:lnTo>
                    <a:pt x="7771" y="34799"/>
                  </a:lnTo>
                  <a:lnTo>
                    <a:pt x="0" y="75226"/>
                  </a:lnTo>
                  <a:lnTo>
                    <a:pt x="4422" y="101224"/>
                  </a:lnTo>
                  <a:lnTo>
                    <a:pt x="8876" y="113071"/>
                  </a:lnTo>
                  <a:lnTo>
                    <a:pt x="15355" y="119798"/>
                  </a:lnTo>
                  <a:lnTo>
                    <a:pt x="23184" y="123113"/>
                  </a:lnTo>
                  <a:lnTo>
                    <a:pt x="31913" y="124154"/>
                  </a:lnTo>
                  <a:lnTo>
                    <a:pt x="38902" y="121338"/>
                  </a:lnTo>
                  <a:lnTo>
                    <a:pt x="49787" y="108850"/>
                  </a:lnTo>
                  <a:lnTo>
                    <a:pt x="62492" y="82089"/>
                  </a:lnTo>
                  <a:lnTo>
                    <a:pt x="66307" y="80427"/>
                  </a:lnTo>
                  <a:lnTo>
                    <a:pt x="70020" y="83997"/>
                  </a:lnTo>
                  <a:lnTo>
                    <a:pt x="73666" y="91057"/>
                  </a:lnTo>
                  <a:lnTo>
                    <a:pt x="74596" y="111380"/>
                  </a:lnTo>
                  <a:lnTo>
                    <a:pt x="63740" y="170118"/>
                  </a:lnTo>
                  <a:lnTo>
                    <a:pt x="57538" y="227016"/>
                  </a:lnTo>
                  <a:lnTo>
                    <a:pt x="43211" y="284739"/>
                  </a:lnTo>
                  <a:lnTo>
                    <a:pt x="40784" y="310544"/>
                  </a:lnTo>
                  <a:lnTo>
                    <a:pt x="42476" y="316958"/>
                  </a:lnTo>
                  <a:lnTo>
                    <a:pt x="45944" y="318894"/>
                  </a:lnTo>
                  <a:lnTo>
                    <a:pt x="50596" y="317845"/>
                  </a:lnTo>
                  <a:lnTo>
                    <a:pt x="62003" y="307321"/>
                  </a:lnTo>
                  <a:lnTo>
                    <a:pt x="88391" y="277558"/>
                  </a:lnTo>
                  <a:lnTo>
                    <a:pt x="144127" y="242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86589" y="515896"/>
              <a:ext cx="162054" cy="128001"/>
            </a:xfrm>
            <a:custGeom>
              <a:avLst/>
              <a:gdLst/>
              <a:ahLst/>
              <a:cxnLst/>
              <a:rect l="0" t="0" r="0" b="0"/>
              <a:pathLst>
                <a:path w="162054" h="128001">
                  <a:moveTo>
                    <a:pt x="14654" y="0"/>
                  </a:moveTo>
                  <a:lnTo>
                    <a:pt x="0" y="49552"/>
                  </a:lnTo>
                  <a:lnTo>
                    <a:pt x="2682" y="72326"/>
                  </a:lnTo>
                  <a:lnTo>
                    <a:pt x="11673" y="92976"/>
                  </a:lnTo>
                  <a:lnTo>
                    <a:pt x="23468" y="109953"/>
                  </a:lnTo>
                  <a:lnTo>
                    <a:pt x="39628" y="122177"/>
                  </a:lnTo>
                  <a:lnTo>
                    <a:pt x="48851" y="127075"/>
                  </a:lnTo>
                  <a:lnTo>
                    <a:pt x="58509" y="128000"/>
                  </a:lnTo>
                  <a:lnTo>
                    <a:pt x="78599" y="122790"/>
                  </a:lnTo>
                  <a:lnTo>
                    <a:pt x="104051" y="106702"/>
                  </a:lnTo>
                  <a:lnTo>
                    <a:pt x="126411" y="81528"/>
                  </a:lnTo>
                  <a:lnTo>
                    <a:pt x="150529" y="26016"/>
                  </a:lnTo>
                  <a:lnTo>
                    <a:pt x="1620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74822" y="533040"/>
              <a:ext cx="205448" cy="98670"/>
            </a:xfrm>
            <a:custGeom>
              <a:avLst/>
              <a:gdLst/>
              <a:ahLst/>
              <a:cxnLst/>
              <a:rect l="0" t="0" r="0" b="0"/>
              <a:pathLst>
                <a:path w="205448" h="98670">
                  <a:moveTo>
                    <a:pt x="110690" y="24970"/>
                  </a:moveTo>
                  <a:lnTo>
                    <a:pt x="92710" y="9329"/>
                  </a:lnTo>
                  <a:lnTo>
                    <a:pt x="75793" y="1251"/>
                  </a:lnTo>
                  <a:lnTo>
                    <a:pt x="53456" y="0"/>
                  </a:lnTo>
                  <a:lnTo>
                    <a:pt x="40949" y="1304"/>
                  </a:lnTo>
                  <a:lnTo>
                    <a:pt x="20813" y="12112"/>
                  </a:lnTo>
                  <a:lnTo>
                    <a:pt x="12167" y="19908"/>
                  </a:lnTo>
                  <a:lnTo>
                    <a:pt x="2561" y="41047"/>
                  </a:lnTo>
                  <a:lnTo>
                    <a:pt x="0" y="53236"/>
                  </a:lnTo>
                  <a:lnTo>
                    <a:pt x="632" y="63701"/>
                  </a:lnTo>
                  <a:lnTo>
                    <a:pt x="7573" y="81568"/>
                  </a:lnTo>
                  <a:lnTo>
                    <a:pt x="15040" y="86099"/>
                  </a:lnTo>
                  <a:lnTo>
                    <a:pt x="35814" y="88013"/>
                  </a:lnTo>
                  <a:lnTo>
                    <a:pt x="54405" y="81845"/>
                  </a:lnTo>
                  <a:lnTo>
                    <a:pt x="85404" y="58821"/>
                  </a:lnTo>
                  <a:lnTo>
                    <a:pt x="93833" y="56896"/>
                  </a:lnTo>
                  <a:lnTo>
                    <a:pt x="112557" y="60996"/>
                  </a:lnTo>
                  <a:lnTo>
                    <a:pt x="173777" y="93069"/>
                  </a:lnTo>
                  <a:lnTo>
                    <a:pt x="205447" y="98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38806" y="315854"/>
              <a:ext cx="30936" cy="294799"/>
            </a:xfrm>
            <a:custGeom>
              <a:avLst/>
              <a:gdLst/>
              <a:ahLst/>
              <a:cxnLst/>
              <a:rect l="0" t="0" r="0" b="0"/>
              <a:pathLst>
                <a:path w="30936" h="294799">
                  <a:moveTo>
                    <a:pt x="9878" y="0"/>
                  </a:moveTo>
                  <a:lnTo>
                    <a:pt x="1544" y="57264"/>
                  </a:lnTo>
                  <a:lnTo>
                    <a:pt x="0" y="106655"/>
                  </a:lnTo>
                  <a:lnTo>
                    <a:pt x="5067" y="164567"/>
                  </a:lnTo>
                  <a:lnTo>
                    <a:pt x="10097" y="217038"/>
                  </a:lnTo>
                  <a:lnTo>
                    <a:pt x="26583" y="280404"/>
                  </a:lnTo>
                  <a:lnTo>
                    <a:pt x="3093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43440" y="494839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21057" y="0"/>
                  </a:moveTo>
                  <a:lnTo>
                    <a:pt x="2846" y="5775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464497" y="36849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84774" y="326383"/>
              <a:ext cx="6066" cy="273742"/>
            </a:xfrm>
            <a:custGeom>
              <a:avLst/>
              <a:gdLst/>
              <a:ahLst/>
              <a:cxnLst/>
              <a:rect l="0" t="0" r="0" b="0"/>
              <a:pathLst>
                <a:path w="6066" h="273742">
                  <a:moveTo>
                    <a:pt x="6065" y="0"/>
                  </a:moveTo>
                  <a:lnTo>
                    <a:pt x="6065" y="58617"/>
                  </a:lnTo>
                  <a:lnTo>
                    <a:pt x="0" y="112791"/>
                  </a:lnTo>
                  <a:lnTo>
                    <a:pt x="4520" y="168552"/>
                  </a:lnTo>
                  <a:lnTo>
                    <a:pt x="5760" y="224627"/>
                  </a:lnTo>
                  <a:lnTo>
                    <a:pt x="606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27669" y="431668"/>
              <a:ext cx="105285" cy="10529"/>
            </a:xfrm>
            <a:custGeom>
              <a:avLst/>
              <a:gdLst/>
              <a:ahLst/>
              <a:cxnLst/>
              <a:rect l="0" t="0" r="0" b="0"/>
              <a:pathLst>
                <a:path w="105285" h="10529">
                  <a:moveTo>
                    <a:pt x="105284" y="10528"/>
                  </a:moveTo>
                  <a:lnTo>
                    <a:pt x="77728" y="3293"/>
                  </a:lnTo>
                  <a:lnTo>
                    <a:pt x="27745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54010" y="463253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15641" y="17981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622425" y="442196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136870" y="0"/>
                  </a:moveTo>
                  <a:lnTo>
                    <a:pt x="122298" y="48931"/>
                  </a:lnTo>
                  <a:lnTo>
                    <a:pt x="97467" y="108062"/>
                  </a:lnTo>
                  <a:lnTo>
                    <a:pt x="71398" y="170555"/>
                  </a:lnTo>
                  <a:lnTo>
                    <a:pt x="38301" y="231687"/>
                  </a:lnTo>
                  <a:lnTo>
                    <a:pt x="9058" y="293189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231834" y="632771"/>
              <a:ext cx="5274778" cy="272680"/>
            </a:xfrm>
            <a:custGeom>
              <a:avLst/>
              <a:gdLst/>
              <a:ahLst/>
              <a:cxnLst/>
              <a:rect l="0" t="0" r="0" b="0"/>
              <a:pathLst>
                <a:path w="5274778" h="272680">
                  <a:moveTo>
                    <a:pt x="5274777" y="19995"/>
                  </a:moveTo>
                  <a:lnTo>
                    <a:pt x="5217513" y="19995"/>
                  </a:lnTo>
                  <a:lnTo>
                    <a:pt x="5156621" y="19995"/>
                  </a:lnTo>
                  <a:lnTo>
                    <a:pt x="5108097" y="19995"/>
                  </a:lnTo>
                  <a:lnTo>
                    <a:pt x="5056674" y="14406"/>
                  </a:lnTo>
                  <a:lnTo>
                    <a:pt x="5004393" y="10930"/>
                  </a:lnTo>
                  <a:lnTo>
                    <a:pt x="4947627" y="2520"/>
                  </a:lnTo>
                  <a:lnTo>
                    <a:pt x="4892404" y="0"/>
                  </a:lnTo>
                  <a:lnTo>
                    <a:pt x="4831588" y="423"/>
                  </a:lnTo>
                  <a:lnTo>
                    <a:pt x="4771455" y="6267"/>
                  </a:lnTo>
                  <a:lnTo>
                    <a:pt x="4720623" y="8519"/>
                  </a:lnTo>
                  <a:lnTo>
                    <a:pt x="4664487" y="8016"/>
                  </a:lnTo>
                  <a:lnTo>
                    <a:pt x="4614839" y="2148"/>
                  </a:lnTo>
                  <a:lnTo>
                    <a:pt x="4559054" y="1059"/>
                  </a:lnTo>
                  <a:lnTo>
                    <a:pt x="4509510" y="6456"/>
                  </a:lnTo>
                  <a:lnTo>
                    <a:pt x="4453756" y="8575"/>
                  </a:lnTo>
                  <a:lnTo>
                    <a:pt x="4394929" y="12410"/>
                  </a:lnTo>
                  <a:lnTo>
                    <a:pt x="4347666" y="17748"/>
                  </a:lnTo>
                  <a:lnTo>
                    <a:pt x="4291159" y="19329"/>
                  </a:lnTo>
                  <a:lnTo>
                    <a:pt x="4230143" y="25453"/>
                  </a:lnTo>
                  <a:lnTo>
                    <a:pt x="4170419" y="29021"/>
                  </a:lnTo>
                  <a:lnTo>
                    <a:pt x="4117629" y="30079"/>
                  </a:lnTo>
                  <a:lnTo>
                    <a:pt x="4057869" y="31606"/>
                  </a:lnTo>
                  <a:lnTo>
                    <a:pt x="4001004" y="38840"/>
                  </a:lnTo>
                  <a:lnTo>
                    <a:pt x="3944712" y="40615"/>
                  </a:lnTo>
                  <a:lnTo>
                    <a:pt x="3888532" y="42136"/>
                  </a:lnTo>
                  <a:lnTo>
                    <a:pt x="3832375" y="49369"/>
                  </a:lnTo>
                  <a:lnTo>
                    <a:pt x="3776221" y="51144"/>
                  </a:lnTo>
                  <a:lnTo>
                    <a:pt x="3728517" y="57041"/>
                  </a:lnTo>
                  <a:lnTo>
                    <a:pt x="3677339" y="60607"/>
                  </a:lnTo>
                  <a:lnTo>
                    <a:pt x="3614879" y="61813"/>
                  </a:lnTo>
                  <a:lnTo>
                    <a:pt x="3564639" y="63191"/>
                  </a:lnTo>
                  <a:lnTo>
                    <a:pt x="3512709" y="69319"/>
                  </a:lnTo>
                  <a:lnTo>
                    <a:pt x="3461447" y="71654"/>
                  </a:lnTo>
                  <a:lnTo>
                    <a:pt x="3398492" y="72444"/>
                  </a:lnTo>
                  <a:lnTo>
                    <a:pt x="3347407" y="72580"/>
                  </a:lnTo>
                  <a:lnTo>
                    <a:pt x="3292106" y="72621"/>
                  </a:lnTo>
                  <a:lnTo>
                    <a:pt x="3234386" y="72633"/>
                  </a:lnTo>
                  <a:lnTo>
                    <a:pt x="3180239" y="72636"/>
                  </a:lnTo>
                  <a:lnTo>
                    <a:pt x="3124031" y="75757"/>
                  </a:lnTo>
                  <a:lnTo>
                    <a:pt x="3062924" y="80971"/>
                  </a:lnTo>
                  <a:lnTo>
                    <a:pt x="3000364" y="82516"/>
                  </a:lnTo>
                  <a:lnTo>
                    <a:pt x="2937374" y="82974"/>
                  </a:lnTo>
                  <a:lnTo>
                    <a:pt x="2877377" y="83109"/>
                  </a:lnTo>
                  <a:lnTo>
                    <a:pt x="2819435" y="83149"/>
                  </a:lnTo>
                  <a:lnTo>
                    <a:pt x="2777375" y="83159"/>
                  </a:lnTo>
                  <a:lnTo>
                    <a:pt x="2731385" y="83163"/>
                  </a:lnTo>
                  <a:lnTo>
                    <a:pt x="2686769" y="83165"/>
                  </a:lnTo>
                  <a:lnTo>
                    <a:pt x="2643543" y="83166"/>
                  </a:lnTo>
                  <a:lnTo>
                    <a:pt x="2600934" y="83166"/>
                  </a:lnTo>
                  <a:lnTo>
                    <a:pt x="2555481" y="80047"/>
                  </a:lnTo>
                  <a:lnTo>
                    <a:pt x="2507983" y="75931"/>
                  </a:lnTo>
                  <a:lnTo>
                    <a:pt x="2459577" y="74101"/>
                  </a:lnTo>
                  <a:lnTo>
                    <a:pt x="2410767" y="73288"/>
                  </a:lnTo>
                  <a:lnTo>
                    <a:pt x="2361778" y="72927"/>
                  </a:lnTo>
                  <a:lnTo>
                    <a:pt x="2312709" y="72766"/>
                  </a:lnTo>
                  <a:lnTo>
                    <a:pt x="2263604" y="75815"/>
                  </a:lnTo>
                  <a:lnTo>
                    <a:pt x="2214484" y="79899"/>
                  </a:lnTo>
                  <a:lnTo>
                    <a:pt x="2165356" y="81714"/>
                  </a:lnTo>
                  <a:lnTo>
                    <a:pt x="2116226" y="82521"/>
                  </a:lnTo>
                  <a:lnTo>
                    <a:pt x="2065924" y="82879"/>
                  </a:lnTo>
                  <a:lnTo>
                    <a:pt x="2012372" y="83039"/>
                  </a:lnTo>
                  <a:lnTo>
                    <a:pt x="1960495" y="83110"/>
                  </a:lnTo>
                  <a:lnTo>
                    <a:pt x="1908973" y="84311"/>
                  </a:lnTo>
                  <a:lnTo>
                    <a:pt x="1854879" y="88744"/>
                  </a:lnTo>
                  <a:lnTo>
                    <a:pt x="1799641" y="91495"/>
                  </a:lnTo>
                  <a:lnTo>
                    <a:pt x="1743895" y="93887"/>
                  </a:lnTo>
                  <a:lnTo>
                    <a:pt x="1687924" y="98849"/>
                  </a:lnTo>
                  <a:lnTo>
                    <a:pt x="1631852" y="104954"/>
                  </a:lnTo>
                  <a:lnTo>
                    <a:pt x="1575736" y="110397"/>
                  </a:lnTo>
                  <a:lnTo>
                    <a:pt x="1519600" y="112817"/>
                  </a:lnTo>
                  <a:lnTo>
                    <a:pt x="1460336" y="117011"/>
                  </a:lnTo>
                  <a:lnTo>
                    <a:pt x="1400071" y="122775"/>
                  </a:lnTo>
                  <a:lnTo>
                    <a:pt x="1342091" y="129236"/>
                  </a:lnTo>
                  <a:lnTo>
                    <a:pt x="1285126" y="132888"/>
                  </a:lnTo>
                  <a:lnTo>
                    <a:pt x="1228613" y="135680"/>
                  </a:lnTo>
                  <a:lnTo>
                    <a:pt x="1172301" y="140821"/>
                  </a:lnTo>
                  <a:lnTo>
                    <a:pt x="1116077" y="147005"/>
                  </a:lnTo>
                  <a:lnTo>
                    <a:pt x="1059894" y="153653"/>
                  </a:lnTo>
                  <a:lnTo>
                    <a:pt x="1003728" y="160507"/>
                  </a:lnTo>
                  <a:lnTo>
                    <a:pt x="947570" y="164333"/>
                  </a:lnTo>
                  <a:lnTo>
                    <a:pt x="891415" y="167204"/>
                  </a:lnTo>
                  <a:lnTo>
                    <a:pt x="835262" y="172379"/>
                  </a:lnTo>
                  <a:lnTo>
                    <a:pt x="779109" y="178578"/>
                  </a:lnTo>
                  <a:lnTo>
                    <a:pt x="722957" y="185233"/>
                  </a:lnTo>
                  <a:lnTo>
                    <a:pt x="666805" y="192090"/>
                  </a:lnTo>
                  <a:lnTo>
                    <a:pt x="610653" y="199037"/>
                  </a:lnTo>
                  <a:lnTo>
                    <a:pt x="554501" y="206024"/>
                  </a:lnTo>
                  <a:lnTo>
                    <a:pt x="498349" y="213029"/>
                  </a:lnTo>
                  <a:lnTo>
                    <a:pt x="442197" y="220042"/>
                  </a:lnTo>
                  <a:lnTo>
                    <a:pt x="386045" y="227058"/>
                  </a:lnTo>
                  <a:lnTo>
                    <a:pt x="329893" y="234076"/>
                  </a:lnTo>
                  <a:lnTo>
                    <a:pt x="273741" y="241094"/>
                  </a:lnTo>
                  <a:lnTo>
                    <a:pt x="217589" y="248113"/>
                  </a:lnTo>
                  <a:lnTo>
                    <a:pt x="161437" y="255132"/>
                  </a:lnTo>
                  <a:lnTo>
                    <a:pt x="111524" y="262151"/>
                  </a:lnTo>
                  <a:lnTo>
                    <a:pt x="50201" y="269560"/>
                  </a:lnTo>
                  <a:lnTo>
                    <a:pt x="0" y="272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958300" y="1789844"/>
            <a:ext cx="3042737" cy="473783"/>
            <a:chOff x="1958300" y="1789844"/>
            <a:chExt cx="3042737" cy="473783"/>
          </a:xfrm>
        </p:grpSpPr>
        <p:sp>
          <p:nvSpPr>
            <p:cNvPr id="50" name="Freeform 49"/>
            <p:cNvSpPr/>
            <p:nvPr/>
          </p:nvSpPr>
          <p:spPr>
            <a:xfrm>
              <a:off x="2116227" y="1821430"/>
              <a:ext cx="25781" cy="284270"/>
            </a:xfrm>
            <a:custGeom>
              <a:avLst/>
              <a:gdLst/>
              <a:ahLst/>
              <a:cxnLst/>
              <a:rect l="0" t="0" r="0" b="0"/>
              <a:pathLst>
                <a:path w="25781" h="284270">
                  <a:moveTo>
                    <a:pt x="0" y="0"/>
                  </a:moveTo>
                  <a:lnTo>
                    <a:pt x="11179" y="11178"/>
                  </a:lnTo>
                  <a:lnTo>
                    <a:pt x="16667" y="32264"/>
                  </a:lnTo>
                  <a:lnTo>
                    <a:pt x="25780" y="93460"/>
                  </a:lnTo>
                  <a:lnTo>
                    <a:pt x="24276" y="144545"/>
                  </a:lnTo>
                  <a:lnTo>
                    <a:pt x="21693" y="205803"/>
                  </a:lnTo>
                  <a:lnTo>
                    <a:pt x="21183" y="256725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58300" y="1789844"/>
              <a:ext cx="347442" cy="115815"/>
            </a:xfrm>
            <a:custGeom>
              <a:avLst/>
              <a:gdLst/>
              <a:ahLst/>
              <a:cxnLst/>
              <a:rect l="0" t="0" r="0" b="0"/>
              <a:pathLst>
                <a:path w="347442" h="115815">
                  <a:moveTo>
                    <a:pt x="347441" y="0"/>
                  </a:moveTo>
                  <a:lnTo>
                    <a:pt x="292300" y="14654"/>
                  </a:lnTo>
                  <a:lnTo>
                    <a:pt x="236506" y="35433"/>
                  </a:lnTo>
                  <a:lnTo>
                    <a:pt x="174038" y="55735"/>
                  </a:lnTo>
                  <a:lnTo>
                    <a:pt x="116549" y="73645"/>
                  </a:lnTo>
                  <a:lnTo>
                    <a:pt x="62666" y="8772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68829" y="2084642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191573" y="17958"/>
                  </a:lnTo>
                  <a:lnTo>
                    <a:pt x="131552" y="35149"/>
                  </a:lnTo>
                  <a:lnTo>
                    <a:pt x="71266" y="52650"/>
                  </a:lnTo>
                  <a:lnTo>
                    <a:pt x="10069" y="7058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49499" y="1821430"/>
              <a:ext cx="93113" cy="305327"/>
            </a:xfrm>
            <a:custGeom>
              <a:avLst/>
              <a:gdLst/>
              <a:ahLst/>
              <a:cxnLst/>
              <a:rect l="0" t="0" r="0" b="0"/>
              <a:pathLst>
                <a:path w="93113" h="305327">
                  <a:moveTo>
                    <a:pt x="50998" y="305326"/>
                  </a:moveTo>
                  <a:lnTo>
                    <a:pt x="36344" y="246709"/>
                  </a:lnTo>
                  <a:lnTo>
                    <a:pt x="22800" y="193705"/>
                  </a:lnTo>
                  <a:lnTo>
                    <a:pt x="10948" y="131833"/>
                  </a:lnTo>
                  <a:lnTo>
                    <a:pt x="2056" y="76907"/>
                  </a:lnTo>
                  <a:lnTo>
                    <a:pt x="0" y="48999"/>
                  </a:lnTo>
                  <a:lnTo>
                    <a:pt x="5326" y="27236"/>
                  </a:lnTo>
                  <a:lnTo>
                    <a:pt x="10021" y="18157"/>
                  </a:lnTo>
                  <a:lnTo>
                    <a:pt x="17831" y="12105"/>
                  </a:lnTo>
                  <a:lnTo>
                    <a:pt x="38987" y="5380"/>
                  </a:lnTo>
                  <a:lnTo>
                    <a:pt x="931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37326" y="1968829"/>
              <a:ext cx="136872" cy="6066"/>
            </a:xfrm>
            <a:custGeom>
              <a:avLst/>
              <a:gdLst/>
              <a:ahLst/>
              <a:cxnLst/>
              <a:rect l="0" t="0" r="0" b="0"/>
              <a:pathLst>
                <a:path w="136872" h="6066">
                  <a:moveTo>
                    <a:pt x="136871" y="0"/>
                  </a:moveTo>
                  <a:lnTo>
                    <a:pt x="94179" y="3119"/>
                  </a:lnTo>
                  <a:lnTo>
                    <a:pt x="73443" y="6065"/>
                  </a:lnTo>
                  <a:lnTo>
                    <a:pt x="31535" y="1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78498" y="1932406"/>
              <a:ext cx="227409" cy="215408"/>
            </a:xfrm>
            <a:custGeom>
              <a:avLst/>
              <a:gdLst/>
              <a:ahLst/>
              <a:cxnLst/>
              <a:rect l="0" t="0" r="0" b="0"/>
              <a:pathLst>
                <a:path w="227409" h="215408">
                  <a:moveTo>
                    <a:pt x="164237" y="57480"/>
                  </a:moveTo>
                  <a:lnTo>
                    <a:pt x="143994" y="13517"/>
                  </a:lnTo>
                  <a:lnTo>
                    <a:pt x="135534" y="7114"/>
                  </a:lnTo>
                  <a:lnTo>
                    <a:pt x="113655" y="0"/>
                  </a:lnTo>
                  <a:lnTo>
                    <a:pt x="91454" y="3077"/>
                  </a:lnTo>
                  <a:lnTo>
                    <a:pt x="62344" y="17964"/>
                  </a:lnTo>
                  <a:lnTo>
                    <a:pt x="38900" y="40312"/>
                  </a:lnTo>
                  <a:lnTo>
                    <a:pt x="10018" y="84894"/>
                  </a:lnTo>
                  <a:lnTo>
                    <a:pt x="0" y="125004"/>
                  </a:lnTo>
                  <a:lnTo>
                    <a:pt x="3895" y="149491"/>
                  </a:lnTo>
                  <a:lnTo>
                    <a:pt x="19243" y="179889"/>
                  </a:lnTo>
                  <a:lnTo>
                    <a:pt x="25460" y="188219"/>
                  </a:lnTo>
                  <a:lnTo>
                    <a:pt x="33115" y="192602"/>
                  </a:lnTo>
                  <a:lnTo>
                    <a:pt x="50979" y="194353"/>
                  </a:lnTo>
                  <a:lnTo>
                    <a:pt x="80766" y="188762"/>
                  </a:lnTo>
                  <a:lnTo>
                    <a:pt x="98283" y="176658"/>
                  </a:lnTo>
                  <a:lnTo>
                    <a:pt x="112698" y="158411"/>
                  </a:lnTo>
                  <a:lnTo>
                    <a:pt x="135382" y="100638"/>
                  </a:lnTo>
                  <a:lnTo>
                    <a:pt x="139151" y="96780"/>
                  </a:lnTo>
                  <a:lnTo>
                    <a:pt x="142834" y="97718"/>
                  </a:lnTo>
                  <a:lnTo>
                    <a:pt x="146459" y="101853"/>
                  </a:lnTo>
                  <a:lnTo>
                    <a:pt x="173316" y="162424"/>
                  </a:lnTo>
                  <a:lnTo>
                    <a:pt x="199739" y="195236"/>
                  </a:lnTo>
                  <a:lnTo>
                    <a:pt x="227408" y="215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16476" y="1937243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84228" y="0"/>
                  </a:moveTo>
                  <a:lnTo>
                    <a:pt x="66248" y="15641"/>
                  </a:lnTo>
                  <a:lnTo>
                    <a:pt x="8922" y="3888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16476" y="2047467"/>
              <a:ext cx="136872" cy="5591"/>
            </a:xfrm>
            <a:custGeom>
              <a:avLst/>
              <a:gdLst/>
              <a:ahLst/>
              <a:cxnLst/>
              <a:rect l="0" t="0" r="0" b="0"/>
              <a:pathLst>
                <a:path w="136872" h="5591">
                  <a:moveTo>
                    <a:pt x="136871" y="5590"/>
                  </a:moveTo>
                  <a:lnTo>
                    <a:pt x="120103" y="0"/>
                  </a:lnTo>
                  <a:lnTo>
                    <a:pt x="61425" y="4045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02209" y="1789844"/>
              <a:ext cx="212056" cy="379908"/>
            </a:xfrm>
            <a:custGeom>
              <a:avLst/>
              <a:gdLst/>
              <a:ahLst/>
              <a:cxnLst/>
              <a:rect l="0" t="0" r="0" b="0"/>
              <a:pathLst>
                <a:path w="212056" h="379908">
                  <a:moveTo>
                    <a:pt x="9065" y="0"/>
                  </a:moveTo>
                  <a:lnTo>
                    <a:pt x="0" y="58617"/>
                  </a:lnTo>
                  <a:lnTo>
                    <a:pt x="4559" y="110175"/>
                  </a:lnTo>
                  <a:lnTo>
                    <a:pt x="7730" y="164316"/>
                  </a:lnTo>
                  <a:lnTo>
                    <a:pt x="16037" y="220541"/>
                  </a:lnTo>
                  <a:lnTo>
                    <a:pt x="18892" y="282426"/>
                  </a:lnTo>
                  <a:lnTo>
                    <a:pt x="19455" y="340057"/>
                  </a:lnTo>
                  <a:lnTo>
                    <a:pt x="13964" y="376839"/>
                  </a:lnTo>
                  <a:lnTo>
                    <a:pt x="12331" y="379907"/>
                  </a:lnTo>
                  <a:lnTo>
                    <a:pt x="11242" y="377274"/>
                  </a:lnTo>
                  <a:lnTo>
                    <a:pt x="9256" y="313853"/>
                  </a:lnTo>
                  <a:lnTo>
                    <a:pt x="11490" y="288059"/>
                  </a:lnTo>
                  <a:lnTo>
                    <a:pt x="32796" y="232126"/>
                  </a:lnTo>
                  <a:lnTo>
                    <a:pt x="49501" y="205779"/>
                  </a:lnTo>
                  <a:lnTo>
                    <a:pt x="68761" y="196742"/>
                  </a:lnTo>
                  <a:lnTo>
                    <a:pt x="92918" y="193896"/>
                  </a:lnTo>
                  <a:lnTo>
                    <a:pt x="131657" y="200040"/>
                  </a:lnTo>
                  <a:lnTo>
                    <a:pt x="164712" y="216159"/>
                  </a:lnTo>
                  <a:lnTo>
                    <a:pt x="181967" y="229042"/>
                  </a:lnTo>
                  <a:lnTo>
                    <a:pt x="199246" y="255038"/>
                  </a:lnTo>
                  <a:lnTo>
                    <a:pt x="211774" y="284967"/>
                  </a:lnTo>
                  <a:lnTo>
                    <a:pt x="212055" y="295263"/>
                  </a:lnTo>
                  <a:lnTo>
                    <a:pt x="206128" y="316062"/>
                  </a:lnTo>
                  <a:lnTo>
                    <a:pt x="189637" y="341913"/>
                  </a:lnTo>
                  <a:lnTo>
                    <a:pt x="173547" y="353953"/>
                  </a:lnTo>
                  <a:lnTo>
                    <a:pt x="164344" y="358801"/>
                  </a:lnTo>
                  <a:lnTo>
                    <a:pt x="141639" y="361068"/>
                  </a:lnTo>
                  <a:lnTo>
                    <a:pt x="105668" y="358887"/>
                  </a:lnTo>
                  <a:lnTo>
                    <a:pt x="7223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37658" y="2116227"/>
              <a:ext cx="29152" cy="147400"/>
            </a:xfrm>
            <a:custGeom>
              <a:avLst/>
              <a:gdLst/>
              <a:ahLst/>
              <a:cxnLst/>
              <a:rect l="0" t="0" r="0" b="0"/>
              <a:pathLst>
                <a:path w="29152" h="147400">
                  <a:moveTo>
                    <a:pt x="10528" y="0"/>
                  </a:moveTo>
                  <a:lnTo>
                    <a:pt x="27317" y="62281"/>
                  </a:lnTo>
                  <a:lnTo>
                    <a:pt x="29151" y="101382"/>
                  </a:lnTo>
                  <a:lnTo>
                    <a:pt x="25434" y="124608"/>
                  </a:lnTo>
                  <a:lnTo>
                    <a:pt x="21635" y="132205"/>
                  </a:lnTo>
                  <a:lnTo>
                    <a:pt x="16763" y="1372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65938" y="1884601"/>
              <a:ext cx="19161" cy="294799"/>
            </a:xfrm>
            <a:custGeom>
              <a:avLst/>
              <a:gdLst/>
              <a:ahLst/>
              <a:cxnLst/>
              <a:rect l="0" t="0" r="0" b="0"/>
              <a:pathLst>
                <a:path w="19161" h="294799">
                  <a:moveTo>
                    <a:pt x="19160" y="0"/>
                  </a:moveTo>
                  <a:lnTo>
                    <a:pt x="4506" y="55141"/>
                  </a:lnTo>
                  <a:lnTo>
                    <a:pt x="0" y="103555"/>
                  </a:lnTo>
                  <a:lnTo>
                    <a:pt x="5714" y="163911"/>
                  </a:lnTo>
                  <a:lnTo>
                    <a:pt x="8055" y="220894"/>
                  </a:lnTo>
                  <a:lnTo>
                    <a:pt x="8461" y="260032"/>
                  </a:lnTo>
                  <a:lnTo>
                    <a:pt x="863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53513" y="2021471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93254" y="0"/>
                  </a:lnTo>
                  <a:lnTo>
                    <a:pt x="3394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53554" y="1821430"/>
              <a:ext cx="130897" cy="336913"/>
            </a:xfrm>
            <a:custGeom>
              <a:avLst/>
              <a:gdLst/>
              <a:ahLst/>
              <a:cxnLst/>
              <a:rect l="0" t="0" r="0" b="0"/>
              <a:pathLst>
                <a:path w="130897" h="336913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0"/>
                  </a:lnTo>
                  <a:lnTo>
                    <a:pt x="9065" y="217797"/>
                  </a:lnTo>
                  <a:lnTo>
                    <a:pt x="16305" y="278244"/>
                  </a:lnTo>
                  <a:lnTo>
                    <a:pt x="13876" y="302648"/>
                  </a:lnTo>
                  <a:lnTo>
                    <a:pt x="11590" y="307050"/>
                  </a:lnTo>
                  <a:lnTo>
                    <a:pt x="8897" y="306476"/>
                  </a:lnTo>
                  <a:lnTo>
                    <a:pt x="5931" y="302583"/>
                  </a:lnTo>
                  <a:lnTo>
                    <a:pt x="5756" y="285779"/>
                  </a:lnTo>
                  <a:lnTo>
                    <a:pt x="18305" y="231826"/>
                  </a:lnTo>
                  <a:lnTo>
                    <a:pt x="24904" y="210658"/>
                  </a:lnTo>
                  <a:lnTo>
                    <a:pt x="30640" y="202440"/>
                  </a:lnTo>
                  <a:lnTo>
                    <a:pt x="46374" y="190189"/>
                  </a:lnTo>
                  <a:lnTo>
                    <a:pt x="54312" y="188794"/>
                  </a:lnTo>
                  <a:lnTo>
                    <a:pt x="61945" y="190203"/>
                  </a:lnTo>
                  <a:lnTo>
                    <a:pt x="83865" y="203365"/>
                  </a:lnTo>
                  <a:lnTo>
                    <a:pt x="96935" y="216726"/>
                  </a:lnTo>
                  <a:lnTo>
                    <a:pt x="122408" y="274281"/>
                  </a:lnTo>
                  <a:lnTo>
                    <a:pt x="130896" y="304316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624916" y="1986823"/>
              <a:ext cx="142046" cy="182048"/>
            </a:xfrm>
            <a:custGeom>
              <a:avLst/>
              <a:gdLst/>
              <a:ahLst/>
              <a:cxnLst/>
              <a:rect l="0" t="0" r="0" b="0"/>
              <a:pathLst>
                <a:path w="142046" h="182048">
                  <a:moveTo>
                    <a:pt x="39208" y="97819"/>
                  </a:moveTo>
                  <a:lnTo>
                    <a:pt x="93083" y="79861"/>
                  </a:lnTo>
                  <a:lnTo>
                    <a:pt x="113455" y="73070"/>
                  </a:lnTo>
                  <a:lnTo>
                    <a:pt x="131089" y="56794"/>
                  </a:lnTo>
                  <a:lnTo>
                    <a:pt x="139066" y="45902"/>
                  </a:lnTo>
                  <a:lnTo>
                    <a:pt x="142045" y="36302"/>
                  </a:lnTo>
                  <a:lnTo>
                    <a:pt x="141691" y="27562"/>
                  </a:lnTo>
                  <a:lnTo>
                    <a:pt x="139116" y="19396"/>
                  </a:lnTo>
                  <a:lnTo>
                    <a:pt x="133889" y="12781"/>
                  </a:lnTo>
                  <a:lnTo>
                    <a:pt x="118723" y="2313"/>
                  </a:lnTo>
                  <a:lnTo>
                    <a:pt x="97165" y="0"/>
                  </a:lnTo>
                  <a:lnTo>
                    <a:pt x="73155" y="4041"/>
                  </a:lnTo>
                  <a:lnTo>
                    <a:pt x="50786" y="13636"/>
                  </a:lnTo>
                  <a:lnTo>
                    <a:pt x="32266" y="31939"/>
                  </a:lnTo>
                  <a:lnTo>
                    <a:pt x="6901" y="76227"/>
                  </a:lnTo>
                  <a:lnTo>
                    <a:pt x="0" y="113778"/>
                  </a:lnTo>
                  <a:lnTo>
                    <a:pt x="3544" y="148951"/>
                  </a:lnTo>
                  <a:lnTo>
                    <a:pt x="8413" y="157643"/>
                  </a:lnTo>
                  <a:lnTo>
                    <a:pt x="23182" y="170421"/>
                  </a:lnTo>
                  <a:lnTo>
                    <a:pt x="38324" y="176880"/>
                  </a:lnTo>
                  <a:lnTo>
                    <a:pt x="60265" y="1820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53637" y="2000551"/>
              <a:ext cx="147400" cy="200917"/>
            </a:xfrm>
            <a:custGeom>
              <a:avLst/>
              <a:gdLst/>
              <a:ahLst/>
              <a:cxnLst/>
              <a:rect l="0" t="0" r="0" b="0"/>
              <a:pathLst>
                <a:path w="147400" h="200917">
                  <a:moveTo>
                    <a:pt x="0" y="52506"/>
                  </a:moveTo>
                  <a:lnTo>
                    <a:pt x="0" y="106650"/>
                  </a:lnTo>
                  <a:lnTo>
                    <a:pt x="0" y="161597"/>
                  </a:lnTo>
                  <a:lnTo>
                    <a:pt x="5589" y="197913"/>
                  </a:lnTo>
                  <a:lnTo>
                    <a:pt x="7236" y="200916"/>
                  </a:lnTo>
                  <a:lnTo>
                    <a:pt x="8333" y="198239"/>
                  </a:lnTo>
                  <a:lnTo>
                    <a:pt x="10239" y="147779"/>
                  </a:lnTo>
                  <a:lnTo>
                    <a:pt x="10471" y="90909"/>
                  </a:lnTo>
                  <a:lnTo>
                    <a:pt x="16106" y="34875"/>
                  </a:lnTo>
                  <a:lnTo>
                    <a:pt x="30769" y="6468"/>
                  </a:lnTo>
                  <a:lnTo>
                    <a:pt x="38060" y="1926"/>
                  </a:lnTo>
                  <a:lnTo>
                    <a:pt x="55520" y="0"/>
                  </a:lnTo>
                  <a:lnTo>
                    <a:pt x="85081" y="5493"/>
                  </a:lnTo>
                  <a:lnTo>
                    <a:pt x="110477" y="20119"/>
                  </a:lnTo>
                  <a:lnTo>
                    <a:pt x="122410" y="38891"/>
                  </a:lnTo>
                  <a:lnTo>
                    <a:pt x="142202" y="96553"/>
                  </a:lnTo>
                  <a:lnTo>
                    <a:pt x="146372" y="153320"/>
                  </a:lnTo>
                  <a:lnTo>
                    <a:pt x="147399" y="189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58756" y="202147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4707" y="3120"/>
                  </a:lnTo>
                  <a:lnTo>
                    <a:pt x="45331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054293" y="2979564"/>
            <a:ext cx="1420319" cy="463255"/>
            <a:chOff x="3054293" y="2979564"/>
            <a:chExt cx="1420319" cy="463255"/>
          </a:xfrm>
        </p:grpSpPr>
        <p:sp>
          <p:nvSpPr>
            <p:cNvPr id="67" name="Freeform 66"/>
            <p:cNvSpPr/>
            <p:nvPr/>
          </p:nvSpPr>
          <p:spPr>
            <a:xfrm>
              <a:off x="3054293" y="3156144"/>
              <a:ext cx="220070" cy="286675"/>
            </a:xfrm>
            <a:custGeom>
              <a:avLst/>
              <a:gdLst/>
              <a:ahLst/>
              <a:cxnLst/>
              <a:rect l="0" t="0" r="0" b="0"/>
              <a:pathLst>
                <a:path w="220070" h="286675">
                  <a:moveTo>
                    <a:pt x="156898" y="139275"/>
                  </a:moveTo>
                  <a:lnTo>
                    <a:pt x="168077" y="122508"/>
                  </a:lnTo>
                  <a:lnTo>
                    <a:pt x="175028" y="89724"/>
                  </a:lnTo>
                  <a:lnTo>
                    <a:pt x="170415" y="66950"/>
                  </a:lnTo>
                  <a:lnTo>
                    <a:pt x="148390" y="23733"/>
                  </a:lnTo>
                  <a:lnTo>
                    <a:pt x="132060" y="8764"/>
                  </a:lnTo>
                  <a:lnTo>
                    <a:pt x="122792" y="3135"/>
                  </a:lnTo>
                  <a:lnTo>
                    <a:pt x="103135" y="0"/>
                  </a:lnTo>
                  <a:lnTo>
                    <a:pt x="82701" y="3676"/>
                  </a:lnTo>
                  <a:lnTo>
                    <a:pt x="61921" y="13108"/>
                  </a:lnTo>
                  <a:lnTo>
                    <a:pt x="36080" y="37162"/>
                  </a:lnTo>
                  <a:lnTo>
                    <a:pt x="14793" y="76731"/>
                  </a:lnTo>
                  <a:lnTo>
                    <a:pt x="4179" y="109045"/>
                  </a:lnTo>
                  <a:lnTo>
                    <a:pt x="0" y="161293"/>
                  </a:lnTo>
                  <a:lnTo>
                    <a:pt x="2395" y="199612"/>
                  </a:lnTo>
                  <a:lnTo>
                    <a:pt x="13685" y="244001"/>
                  </a:lnTo>
                  <a:lnTo>
                    <a:pt x="26568" y="262249"/>
                  </a:lnTo>
                  <a:lnTo>
                    <a:pt x="34916" y="270391"/>
                  </a:lnTo>
                  <a:lnTo>
                    <a:pt x="43992" y="274649"/>
                  </a:lnTo>
                  <a:lnTo>
                    <a:pt x="63434" y="276260"/>
                  </a:lnTo>
                  <a:lnTo>
                    <a:pt x="80654" y="269958"/>
                  </a:lnTo>
                  <a:lnTo>
                    <a:pt x="110772" y="246847"/>
                  </a:lnTo>
                  <a:lnTo>
                    <a:pt x="126594" y="221062"/>
                  </a:lnTo>
                  <a:lnTo>
                    <a:pt x="146076" y="167420"/>
                  </a:lnTo>
                  <a:lnTo>
                    <a:pt x="150919" y="142425"/>
                  </a:lnTo>
                  <a:lnTo>
                    <a:pt x="149171" y="119618"/>
                  </a:lnTo>
                  <a:lnTo>
                    <a:pt x="148237" y="116812"/>
                  </a:lnTo>
                  <a:lnTo>
                    <a:pt x="146616" y="157750"/>
                  </a:lnTo>
                  <a:lnTo>
                    <a:pt x="152032" y="191152"/>
                  </a:lnTo>
                  <a:lnTo>
                    <a:pt x="179163" y="244459"/>
                  </a:lnTo>
                  <a:lnTo>
                    <a:pt x="192530" y="263233"/>
                  </a:lnTo>
                  <a:lnTo>
                    <a:pt x="220069" y="286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308273" y="3175693"/>
              <a:ext cx="166132" cy="220635"/>
            </a:xfrm>
            <a:custGeom>
              <a:avLst/>
              <a:gdLst/>
              <a:ahLst/>
              <a:cxnLst/>
              <a:rect l="0" t="0" r="0" b="0"/>
              <a:pathLst>
                <a:path w="166132" h="220635">
                  <a:moveTo>
                    <a:pt x="166131" y="24970"/>
                  </a:moveTo>
                  <a:lnTo>
                    <a:pt x="148150" y="9329"/>
                  </a:lnTo>
                  <a:lnTo>
                    <a:pt x="131233" y="1251"/>
                  </a:lnTo>
                  <a:lnTo>
                    <a:pt x="108897" y="0"/>
                  </a:lnTo>
                  <a:lnTo>
                    <a:pt x="62018" y="8729"/>
                  </a:lnTo>
                  <a:lnTo>
                    <a:pt x="35197" y="23927"/>
                  </a:lnTo>
                  <a:lnTo>
                    <a:pt x="22930" y="39714"/>
                  </a:lnTo>
                  <a:lnTo>
                    <a:pt x="5523" y="78445"/>
                  </a:lnTo>
                  <a:lnTo>
                    <a:pt x="0" y="115034"/>
                  </a:lnTo>
                  <a:lnTo>
                    <a:pt x="3953" y="149921"/>
                  </a:lnTo>
                  <a:lnTo>
                    <a:pt x="18122" y="182485"/>
                  </a:lnTo>
                  <a:lnTo>
                    <a:pt x="37139" y="208772"/>
                  </a:lnTo>
                  <a:lnTo>
                    <a:pt x="56938" y="217794"/>
                  </a:lnTo>
                  <a:lnTo>
                    <a:pt x="81336" y="220634"/>
                  </a:lnTo>
                  <a:lnTo>
                    <a:pt x="132007" y="216044"/>
                  </a:lnTo>
                  <a:lnTo>
                    <a:pt x="166131" y="214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27088" y="3169077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67807" y="8334"/>
                  </a:lnTo>
                  <a:lnTo>
                    <a:pt x="44174" y="1189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69202" y="3263834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076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45138" y="2979564"/>
              <a:ext cx="184993" cy="337389"/>
            </a:xfrm>
            <a:custGeom>
              <a:avLst/>
              <a:gdLst/>
              <a:ahLst/>
              <a:cxnLst/>
              <a:rect l="0" t="0" r="0" b="0"/>
              <a:pathLst>
                <a:path w="184993" h="337389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4679" y="154842"/>
                  </a:lnTo>
                  <a:lnTo>
                    <a:pt x="18792" y="203547"/>
                  </a:lnTo>
                  <a:lnTo>
                    <a:pt x="26950" y="265638"/>
                  </a:lnTo>
                  <a:lnTo>
                    <a:pt x="28908" y="328293"/>
                  </a:lnTo>
                  <a:lnTo>
                    <a:pt x="26729" y="334675"/>
                  </a:lnTo>
                  <a:lnTo>
                    <a:pt x="22937" y="335421"/>
                  </a:lnTo>
                  <a:lnTo>
                    <a:pt x="18069" y="332409"/>
                  </a:lnTo>
                  <a:lnTo>
                    <a:pt x="12660" y="313464"/>
                  </a:lnTo>
                  <a:lnTo>
                    <a:pt x="9188" y="259231"/>
                  </a:lnTo>
                  <a:lnTo>
                    <a:pt x="14175" y="217449"/>
                  </a:lnTo>
                  <a:lnTo>
                    <a:pt x="23018" y="195690"/>
                  </a:lnTo>
                  <a:lnTo>
                    <a:pt x="28652" y="186612"/>
                  </a:lnTo>
                  <a:lnTo>
                    <a:pt x="44270" y="173406"/>
                  </a:lnTo>
                  <a:lnTo>
                    <a:pt x="53348" y="168247"/>
                  </a:lnTo>
                  <a:lnTo>
                    <a:pt x="75913" y="165634"/>
                  </a:lnTo>
                  <a:lnTo>
                    <a:pt x="122938" y="173488"/>
                  </a:lnTo>
                  <a:lnTo>
                    <a:pt x="149785" y="188535"/>
                  </a:lnTo>
                  <a:lnTo>
                    <a:pt x="162057" y="204286"/>
                  </a:lnTo>
                  <a:lnTo>
                    <a:pt x="179468" y="242994"/>
                  </a:lnTo>
                  <a:lnTo>
                    <a:pt x="184992" y="279579"/>
                  </a:lnTo>
                  <a:lnTo>
                    <a:pt x="180045" y="300122"/>
                  </a:lnTo>
                  <a:lnTo>
                    <a:pt x="168878" y="317052"/>
                  </a:lnTo>
                  <a:lnTo>
                    <a:pt x="152216" y="332375"/>
                  </a:lnTo>
                  <a:lnTo>
                    <a:pt x="142859" y="336227"/>
                  </a:lnTo>
                  <a:lnTo>
                    <a:pt x="123105" y="337388"/>
                  </a:lnTo>
                  <a:lnTo>
                    <a:pt x="84166" y="328601"/>
                  </a:lnTo>
                  <a:lnTo>
                    <a:pt x="6097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13394" y="3122400"/>
              <a:ext cx="161218" cy="150500"/>
            </a:xfrm>
            <a:custGeom>
              <a:avLst/>
              <a:gdLst/>
              <a:ahLst/>
              <a:cxnLst/>
              <a:rect l="0" t="0" r="0" b="0"/>
              <a:pathLst>
                <a:path w="161218" h="150500">
                  <a:moveTo>
                    <a:pt x="140160" y="15092"/>
                  </a:moveTo>
                  <a:lnTo>
                    <a:pt x="96198" y="438"/>
                  </a:lnTo>
                  <a:lnTo>
                    <a:pt x="76167" y="0"/>
                  </a:lnTo>
                  <a:lnTo>
                    <a:pt x="56737" y="4875"/>
                  </a:lnTo>
                  <a:lnTo>
                    <a:pt x="25199" y="27068"/>
                  </a:lnTo>
                  <a:lnTo>
                    <a:pt x="11857" y="41472"/>
                  </a:lnTo>
                  <a:lnTo>
                    <a:pt x="2029" y="59571"/>
                  </a:lnTo>
                  <a:lnTo>
                    <a:pt x="0" y="79314"/>
                  </a:lnTo>
                  <a:lnTo>
                    <a:pt x="4167" y="99787"/>
                  </a:lnTo>
                  <a:lnTo>
                    <a:pt x="13818" y="120584"/>
                  </a:lnTo>
                  <a:lnTo>
                    <a:pt x="29026" y="135287"/>
                  </a:lnTo>
                  <a:lnTo>
                    <a:pt x="48653" y="144551"/>
                  </a:lnTo>
                  <a:lnTo>
                    <a:pt x="99381" y="150499"/>
                  </a:lnTo>
                  <a:lnTo>
                    <a:pt x="134317" y="148409"/>
                  </a:lnTo>
                  <a:lnTo>
                    <a:pt x="161217" y="141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87341" y="611129"/>
            <a:ext cx="463255" cy="547263"/>
          </a:xfrm>
          <a:custGeom>
            <a:avLst/>
            <a:gdLst/>
            <a:ahLst/>
            <a:cxnLst/>
            <a:rect l="0" t="0" r="0" b="0"/>
            <a:pathLst>
              <a:path w="463255" h="547263">
                <a:moveTo>
                  <a:pt x="0" y="187194"/>
                </a:moveTo>
                <a:lnTo>
                  <a:pt x="14654" y="128577"/>
                </a:lnTo>
                <a:lnTo>
                  <a:pt x="34786" y="71980"/>
                </a:lnTo>
                <a:lnTo>
                  <a:pt x="48216" y="51760"/>
                </a:lnTo>
                <a:lnTo>
                  <a:pt x="75507" y="28392"/>
                </a:lnTo>
                <a:lnTo>
                  <a:pt x="126580" y="5509"/>
                </a:lnTo>
                <a:lnTo>
                  <a:pt x="163587" y="0"/>
                </a:lnTo>
                <a:lnTo>
                  <a:pt x="187349" y="4951"/>
                </a:lnTo>
                <a:lnTo>
                  <a:pt x="240701" y="33733"/>
                </a:lnTo>
                <a:lnTo>
                  <a:pt x="265251" y="56456"/>
                </a:lnTo>
                <a:lnTo>
                  <a:pt x="294507" y="107990"/>
                </a:lnTo>
                <a:lnTo>
                  <a:pt x="317228" y="162970"/>
                </a:lnTo>
                <a:lnTo>
                  <a:pt x="329260" y="213552"/>
                </a:lnTo>
                <a:lnTo>
                  <a:pt x="340234" y="261814"/>
                </a:lnTo>
                <a:lnTo>
                  <a:pt x="345305" y="316928"/>
                </a:lnTo>
                <a:lnTo>
                  <a:pt x="341218" y="377712"/>
                </a:lnTo>
                <a:lnTo>
                  <a:pt x="328187" y="438257"/>
                </a:lnTo>
                <a:lnTo>
                  <a:pt x="309630" y="483591"/>
                </a:lnTo>
                <a:lnTo>
                  <a:pt x="292032" y="504540"/>
                </a:lnTo>
                <a:lnTo>
                  <a:pt x="256803" y="529487"/>
                </a:lnTo>
                <a:lnTo>
                  <a:pt x="216730" y="546107"/>
                </a:lnTo>
                <a:lnTo>
                  <a:pt x="169631" y="547262"/>
                </a:lnTo>
                <a:lnTo>
                  <a:pt x="129810" y="534606"/>
                </a:lnTo>
                <a:lnTo>
                  <a:pt x="113065" y="519414"/>
                </a:lnTo>
                <a:lnTo>
                  <a:pt x="106962" y="510449"/>
                </a:lnTo>
                <a:lnTo>
                  <a:pt x="103301" y="491130"/>
                </a:lnTo>
                <a:lnTo>
                  <a:pt x="106743" y="470845"/>
                </a:lnTo>
                <a:lnTo>
                  <a:pt x="121835" y="440865"/>
                </a:lnTo>
                <a:lnTo>
                  <a:pt x="134477" y="424329"/>
                </a:lnTo>
                <a:lnTo>
                  <a:pt x="160338" y="407455"/>
                </a:lnTo>
                <a:lnTo>
                  <a:pt x="195817" y="400635"/>
                </a:lnTo>
                <a:lnTo>
                  <a:pt x="255247" y="409595"/>
                </a:lnTo>
                <a:lnTo>
                  <a:pt x="309342" y="422588"/>
                </a:lnTo>
                <a:lnTo>
                  <a:pt x="371154" y="443655"/>
                </a:lnTo>
                <a:lnTo>
                  <a:pt x="422704" y="460294"/>
                </a:lnTo>
                <a:lnTo>
                  <a:pt x="463254" y="47146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724294" y="647281"/>
            <a:ext cx="279472" cy="466898"/>
          </a:xfrm>
          <a:custGeom>
            <a:avLst/>
            <a:gdLst/>
            <a:ahLst/>
            <a:cxnLst/>
            <a:rect l="0" t="0" r="0" b="0"/>
            <a:pathLst>
              <a:path w="279472" h="466898">
                <a:moveTo>
                  <a:pt x="0" y="45757"/>
                </a:moveTo>
                <a:lnTo>
                  <a:pt x="58617" y="40168"/>
                </a:lnTo>
                <a:lnTo>
                  <a:pt x="121453" y="27546"/>
                </a:lnTo>
                <a:lnTo>
                  <a:pt x="175940" y="19673"/>
                </a:lnTo>
                <a:lnTo>
                  <a:pt x="231226" y="3443"/>
                </a:lnTo>
                <a:lnTo>
                  <a:pt x="241889" y="0"/>
                </a:lnTo>
                <a:lnTo>
                  <a:pt x="251336" y="45"/>
                </a:lnTo>
                <a:lnTo>
                  <a:pt x="268073" y="6333"/>
                </a:lnTo>
                <a:lnTo>
                  <a:pt x="273472" y="13625"/>
                </a:lnTo>
                <a:lnTo>
                  <a:pt x="279471" y="34206"/>
                </a:lnTo>
                <a:lnTo>
                  <a:pt x="277259" y="66511"/>
                </a:lnTo>
                <a:lnTo>
                  <a:pt x="258795" y="124509"/>
                </a:lnTo>
                <a:lnTo>
                  <a:pt x="242670" y="179119"/>
                </a:lnTo>
                <a:lnTo>
                  <a:pt x="228219" y="229638"/>
                </a:lnTo>
                <a:lnTo>
                  <a:pt x="214100" y="285847"/>
                </a:lnTo>
                <a:lnTo>
                  <a:pt x="196926" y="348942"/>
                </a:lnTo>
                <a:lnTo>
                  <a:pt x="171350" y="406812"/>
                </a:lnTo>
                <a:lnTo>
                  <a:pt x="157928" y="4668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1147174" y="693038"/>
            <a:ext cx="354488" cy="385860"/>
          </a:xfrm>
          <a:custGeom>
            <a:avLst/>
            <a:gdLst/>
            <a:ahLst/>
            <a:cxnLst/>
            <a:rect l="0" t="0" r="0" b="0"/>
            <a:pathLst>
              <a:path w="354488" h="385860">
                <a:moveTo>
                  <a:pt x="135131" y="21057"/>
                </a:moveTo>
                <a:lnTo>
                  <a:pt x="112774" y="21057"/>
                </a:lnTo>
                <a:lnTo>
                  <a:pt x="95559" y="27296"/>
                </a:lnTo>
                <a:lnTo>
                  <a:pt x="59854" y="55954"/>
                </a:lnTo>
                <a:lnTo>
                  <a:pt x="21841" y="116104"/>
                </a:lnTo>
                <a:lnTo>
                  <a:pt x="7067" y="147485"/>
                </a:lnTo>
                <a:lnTo>
                  <a:pt x="0" y="199105"/>
                </a:lnTo>
                <a:lnTo>
                  <a:pt x="1724" y="261294"/>
                </a:lnTo>
                <a:lnTo>
                  <a:pt x="9158" y="289266"/>
                </a:lnTo>
                <a:lnTo>
                  <a:pt x="42527" y="335819"/>
                </a:lnTo>
                <a:lnTo>
                  <a:pt x="62388" y="355143"/>
                </a:lnTo>
                <a:lnTo>
                  <a:pt x="94470" y="372599"/>
                </a:lnTo>
                <a:lnTo>
                  <a:pt x="146640" y="385859"/>
                </a:lnTo>
                <a:lnTo>
                  <a:pt x="173001" y="385572"/>
                </a:lnTo>
                <a:lnTo>
                  <a:pt x="234917" y="365619"/>
                </a:lnTo>
                <a:lnTo>
                  <a:pt x="270372" y="343468"/>
                </a:lnTo>
                <a:lnTo>
                  <a:pt x="303104" y="314678"/>
                </a:lnTo>
                <a:lnTo>
                  <a:pt x="336380" y="251604"/>
                </a:lnTo>
                <a:lnTo>
                  <a:pt x="347407" y="224128"/>
                </a:lnTo>
                <a:lnTo>
                  <a:pt x="354487" y="168361"/>
                </a:lnTo>
                <a:lnTo>
                  <a:pt x="352593" y="129433"/>
                </a:lnTo>
                <a:lnTo>
                  <a:pt x="350296" y="117874"/>
                </a:lnTo>
                <a:lnTo>
                  <a:pt x="330295" y="84839"/>
                </a:lnTo>
                <a:lnTo>
                  <a:pt x="280638" y="30175"/>
                </a:lnTo>
                <a:lnTo>
                  <a:pt x="250384" y="10760"/>
                </a:lnTo>
                <a:lnTo>
                  <a:pt x="20883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1798201" y="766737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0"/>
                </a:moveTo>
                <a:lnTo>
                  <a:pt x="85306" y="5590"/>
                </a:lnTo>
                <a:lnTo>
                  <a:pt x="31728" y="18212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1829787" y="882551"/>
            <a:ext cx="157928" cy="10529"/>
          </a:xfrm>
          <a:custGeom>
            <a:avLst/>
            <a:gdLst/>
            <a:ahLst/>
            <a:cxnLst/>
            <a:rect l="0" t="0" r="0" b="0"/>
            <a:pathLst>
              <a:path w="157928" h="10529">
                <a:moveTo>
                  <a:pt x="157927" y="0"/>
                </a:moveTo>
                <a:lnTo>
                  <a:pt x="141160" y="5589"/>
                </a:lnTo>
                <a:lnTo>
                  <a:pt x="89581" y="3487"/>
                </a:lnTo>
                <a:lnTo>
                  <a:pt x="26701" y="9370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2250926" y="611467"/>
            <a:ext cx="419885" cy="477307"/>
          </a:xfrm>
          <a:custGeom>
            <a:avLst/>
            <a:gdLst/>
            <a:ahLst/>
            <a:cxnLst/>
            <a:rect l="0" t="0" r="0" b="0"/>
            <a:pathLst>
              <a:path w="419885" h="477307">
                <a:moveTo>
                  <a:pt x="0" y="60514"/>
                </a:moveTo>
                <a:lnTo>
                  <a:pt x="37087" y="25767"/>
                </a:lnTo>
                <a:lnTo>
                  <a:pt x="84953" y="4870"/>
                </a:lnTo>
                <a:lnTo>
                  <a:pt x="143297" y="0"/>
                </a:lnTo>
                <a:lnTo>
                  <a:pt x="190378" y="7359"/>
                </a:lnTo>
                <a:lnTo>
                  <a:pt x="211734" y="17782"/>
                </a:lnTo>
                <a:lnTo>
                  <a:pt x="236912" y="42393"/>
                </a:lnTo>
                <a:lnTo>
                  <a:pt x="253600" y="71912"/>
                </a:lnTo>
                <a:lnTo>
                  <a:pt x="255821" y="92486"/>
                </a:lnTo>
                <a:lnTo>
                  <a:pt x="247715" y="134290"/>
                </a:lnTo>
                <a:lnTo>
                  <a:pt x="226443" y="175173"/>
                </a:lnTo>
                <a:lnTo>
                  <a:pt x="211244" y="194833"/>
                </a:lnTo>
                <a:lnTo>
                  <a:pt x="212190" y="194513"/>
                </a:lnTo>
                <a:lnTo>
                  <a:pt x="215159" y="191961"/>
                </a:lnTo>
                <a:lnTo>
                  <a:pt x="247285" y="193958"/>
                </a:lnTo>
                <a:lnTo>
                  <a:pt x="308203" y="206283"/>
                </a:lnTo>
                <a:lnTo>
                  <a:pt x="344004" y="223548"/>
                </a:lnTo>
                <a:lnTo>
                  <a:pt x="369949" y="244651"/>
                </a:lnTo>
                <a:lnTo>
                  <a:pt x="406831" y="292819"/>
                </a:lnTo>
                <a:lnTo>
                  <a:pt x="414781" y="316619"/>
                </a:lnTo>
                <a:lnTo>
                  <a:pt x="419884" y="370026"/>
                </a:lnTo>
                <a:lnTo>
                  <a:pt x="414343" y="394607"/>
                </a:lnTo>
                <a:lnTo>
                  <a:pt x="398070" y="425056"/>
                </a:lnTo>
                <a:lnTo>
                  <a:pt x="375310" y="448897"/>
                </a:lnTo>
                <a:lnTo>
                  <a:pt x="355148" y="462416"/>
                </a:lnTo>
                <a:lnTo>
                  <a:pt x="316320" y="475434"/>
                </a:lnTo>
                <a:lnTo>
                  <a:pt x="254509" y="477306"/>
                </a:lnTo>
                <a:lnTo>
                  <a:pt x="211111" y="466717"/>
                </a:lnTo>
                <a:lnTo>
                  <a:pt x="183905" y="453958"/>
                </a:lnTo>
                <a:lnTo>
                  <a:pt x="125821" y="406418"/>
                </a:lnTo>
                <a:lnTo>
                  <a:pt x="105285" y="3868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2819465" y="806514"/>
            <a:ext cx="176509" cy="515635"/>
          </a:xfrm>
          <a:custGeom>
            <a:avLst/>
            <a:gdLst/>
            <a:ahLst/>
            <a:cxnLst/>
            <a:rect l="0" t="0" r="0" b="0"/>
            <a:pathLst>
              <a:path w="176509" h="515635">
                <a:moveTo>
                  <a:pt x="0" y="202379"/>
                </a:moveTo>
                <a:lnTo>
                  <a:pt x="3120" y="259643"/>
                </a:lnTo>
                <a:lnTo>
                  <a:pt x="8334" y="312153"/>
                </a:lnTo>
                <a:lnTo>
                  <a:pt x="12998" y="362806"/>
                </a:lnTo>
                <a:lnTo>
                  <a:pt x="19465" y="422541"/>
                </a:lnTo>
                <a:lnTo>
                  <a:pt x="20743" y="482261"/>
                </a:lnTo>
                <a:lnTo>
                  <a:pt x="20965" y="515634"/>
                </a:lnTo>
                <a:lnTo>
                  <a:pt x="19880" y="464622"/>
                </a:lnTo>
                <a:lnTo>
                  <a:pt x="12650" y="417601"/>
                </a:lnTo>
                <a:lnTo>
                  <a:pt x="4268" y="367794"/>
                </a:lnTo>
                <a:lnTo>
                  <a:pt x="843" y="305330"/>
                </a:lnTo>
                <a:lnTo>
                  <a:pt x="167" y="242602"/>
                </a:lnTo>
                <a:lnTo>
                  <a:pt x="5639" y="193760"/>
                </a:lnTo>
                <a:lnTo>
                  <a:pt x="9080" y="142243"/>
                </a:lnTo>
                <a:lnTo>
                  <a:pt x="18648" y="82009"/>
                </a:lnTo>
                <a:lnTo>
                  <a:pt x="34923" y="35103"/>
                </a:lnTo>
                <a:lnTo>
                  <a:pt x="40830" y="24181"/>
                </a:lnTo>
                <a:lnTo>
                  <a:pt x="56751" y="8926"/>
                </a:lnTo>
                <a:lnTo>
                  <a:pt x="65910" y="3220"/>
                </a:lnTo>
                <a:lnTo>
                  <a:pt x="88565" y="0"/>
                </a:lnTo>
                <a:lnTo>
                  <a:pt x="113062" y="3638"/>
                </a:lnTo>
                <a:lnTo>
                  <a:pt x="135648" y="13054"/>
                </a:lnTo>
                <a:lnTo>
                  <a:pt x="151145" y="28157"/>
                </a:lnTo>
                <a:lnTo>
                  <a:pt x="170626" y="66449"/>
                </a:lnTo>
                <a:lnTo>
                  <a:pt x="176508" y="102962"/>
                </a:lnTo>
                <a:lnTo>
                  <a:pt x="172662" y="137827"/>
                </a:lnTo>
                <a:lnTo>
                  <a:pt x="160967" y="156532"/>
                </a:lnTo>
                <a:lnTo>
                  <a:pt x="131532" y="180216"/>
                </a:lnTo>
                <a:lnTo>
                  <a:pt x="106422" y="192528"/>
                </a:lnTo>
                <a:lnTo>
                  <a:pt x="55294" y="200433"/>
                </a:lnTo>
                <a:lnTo>
                  <a:pt x="21058" y="20237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301838" y="1205249"/>
            <a:ext cx="2484727" cy="550258"/>
            <a:chOff x="301838" y="1205249"/>
            <a:chExt cx="2484727" cy="550258"/>
          </a:xfrm>
        </p:grpSpPr>
        <p:sp>
          <p:nvSpPr>
            <p:cNvPr id="9" name="Freeform 8"/>
            <p:cNvSpPr/>
            <p:nvPr/>
          </p:nvSpPr>
          <p:spPr>
            <a:xfrm>
              <a:off x="2312782" y="1257892"/>
              <a:ext cx="473783" cy="52643"/>
            </a:xfrm>
            <a:custGeom>
              <a:avLst/>
              <a:gdLst/>
              <a:ahLst/>
              <a:cxnLst/>
              <a:rect l="0" t="0" r="0" b="0"/>
              <a:pathLst>
                <a:path w="473783" h="52643">
                  <a:moveTo>
                    <a:pt x="473782" y="0"/>
                  </a:moveTo>
                  <a:lnTo>
                    <a:pt x="416518" y="0"/>
                  </a:lnTo>
                  <a:lnTo>
                    <a:pt x="367127" y="3119"/>
                  </a:lnTo>
                  <a:lnTo>
                    <a:pt x="315449" y="8333"/>
                  </a:lnTo>
                  <a:lnTo>
                    <a:pt x="263092" y="12997"/>
                  </a:lnTo>
                  <a:lnTo>
                    <a:pt x="207414" y="24908"/>
                  </a:lnTo>
                  <a:lnTo>
                    <a:pt x="146464" y="40135"/>
                  </a:lnTo>
                  <a:lnTo>
                    <a:pt x="83950" y="48936"/>
                  </a:lnTo>
                  <a:lnTo>
                    <a:pt x="33453" y="515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18067" y="1409247"/>
              <a:ext cx="265307" cy="343485"/>
            </a:xfrm>
            <a:custGeom>
              <a:avLst/>
              <a:gdLst/>
              <a:ahLst/>
              <a:cxnLst/>
              <a:rect l="0" t="0" r="0" b="0"/>
              <a:pathLst>
                <a:path w="265307" h="343485">
                  <a:moveTo>
                    <a:pt x="0" y="69743"/>
                  </a:moveTo>
                  <a:lnTo>
                    <a:pt x="5589" y="52976"/>
                  </a:lnTo>
                  <a:lnTo>
                    <a:pt x="17692" y="38504"/>
                  </a:lnTo>
                  <a:lnTo>
                    <a:pt x="48468" y="10150"/>
                  </a:lnTo>
                  <a:lnTo>
                    <a:pt x="69114" y="2313"/>
                  </a:lnTo>
                  <a:lnTo>
                    <a:pt x="92718" y="0"/>
                  </a:lnTo>
                  <a:lnTo>
                    <a:pt x="114908" y="2871"/>
                  </a:lnTo>
                  <a:lnTo>
                    <a:pt x="147131" y="16654"/>
                  </a:lnTo>
                  <a:lnTo>
                    <a:pt x="162097" y="32110"/>
                  </a:lnTo>
                  <a:lnTo>
                    <a:pt x="167726" y="41145"/>
                  </a:lnTo>
                  <a:lnTo>
                    <a:pt x="170861" y="60542"/>
                  </a:lnTo>
                  <a:lnTo>
                    <a:pt x="167185" y="80862"/>
                  </a:lnTo>
                  <a:lnTo>
                    <a:pt x="157752" y="101591"/>
                  </a:lnTo>
                  <a:lnTo>
                    <a:pt x="133698" y="127403"/>
                  </a:lnTo>
                  <a:lnTo>
                    <a:pt x="130076" y="130410"/>
                  </a:lnTo>
                  <a:lnTo>
                    <a:pt x="130001" y="130075"/>
                  </a:lnTo>
                  <a:lnTo>
                    <a:pt x="132291" y="127512"/>
                  </a:lnTo>
                  <a:lnTo>
                    <a:pt x="137327" y="126973"/>
                  </a:lnTo>
                  <a:lnTo>
                    <a:pt x="180431" y="137490"/>
                  </a:lnTo>
                  <a:lnTo>
                    <a:pt x="205409" y="152857"/>
                  </a:lnTo>
                  <a:lnTo>
                    <a:pt x="234810" y="181351"/>
                  </a:lnTo>
                  <a:lnTo>
                    <a:pt x="264599" y="237414"/>
                  </a:lnTo>
                  <a:lnTo>
                    <a:pt x="265306" y="248204"/>
                  </a:lnTo>
                  <a:lnTo>
                    <a:pt x="259854" y="269552"/>
                  </a:lnTo>
                  <a:lnTo>
                    <a:pt x="243630" y="301301"/>
                  </a:lnTo>
                  <a:lnTo>
                    <a:pt x="224483" y="316157"/>
                  </a:lnTo>
                  <a:lnTo>
                    <a:pt x="167731" y="337979"/>
                  </a:lnTo>
                  <a:lnTo>
                    <a:pt x="128596" y="340683"/>
                  </a:lnTo>
                  <a:lnTo>
                    <a:pt x="79691" y="337948"/>
                  </a:lnTo>
                  <a:lnTo>
                    <a:pt x="52642" y="343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1838" y="1205249"/>
              <a:ext cx="1063380" cy="73701"/>
            </a:xfrm>
            <a:custGeom>
              <a:avLst/>
              <a:gdLst/>
              <a:ahLst/>
              <a:cxnLst/>
              <a:rect l="0" t="0" r="0" b="0"/>
              <a:pathLst>
                <a:path w="1063380" h="73701">
                  <a:moveTo>
                    <a:pt x="1063379" y="0"/>
                  </a:moveTo>
                  <a:lnTo>
                    <a:pt x="1004762" y="14654"/>
                  </a:lnTo>
                  <a:lnTo>
                    <a:pt x="948248" y="28198"/>
                  </a:lnTo>
                  <a:lnTo>
                    <a:pt x="893175" y="37471"/>
                  </a:lnTo>
                  <a:lnTo>
                    <a:pt x="839293" y="40739"/>
                  </a:lnTo>
                  <a:lnTo>
                    <a:pt x="788622" y="42877"/>
                  </a:lnTo>
                  <a:lnTo>
                    <a:pt x="732636" y="50367"/>
                  </a:lnTo>
                  <a:lnTo>
                    <a:pt x="676822" y="51969"/>
                  </a:lnTo>
                  <a:lnTo>
                    <a:pt x="633042" y="52343"/>
                  </a:lnTo>
                  <a:lnTo>
                    <a:pt x="571274" y="52554"/>
                  </a:lnTo>
                  <a:lnTo>
                    <a:pt x="519956" y="52616"/>
                  </a:lnTo>
                  <a:lnTo>
                    <a:pt x="461338" y="52635"/>
                  </a:lnTo>
                  <a:lnTo>
                    <a:pt x="399516" y="52640"/>
                  </a:lnTo>
                  <a:lnTo>
                    <a:pt x="336744" y="53812"/>
                  </a:lnTo>
                  <a:lnTo>
                    <a:pt x="273691" y="59878"/>
                  </a:lnTo>
                  <a:lnTo>
                    <a:pt x="210556" y="62196"/>
                  </a:lnTo>
                  <a:lnTo>
                    <a:pt x="148565" y="62882"/>
                  </a:lnTo>
                  <a:lnTo>
                    <a:pt x="93802" y="64255"/>
                  </a:lnTo>
                  <a:lnTo>
                    <a:pt x="35903" y="7148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59807" y="1397093"/>
              <a:ext cx="224396" cy="358414"/>
            </a:xfrm>
            <a:custGeom>
              <a:avLst/>
              <a:gdLst/>
              <a:ahLst/>
              <a:cxnLst/>
              <a:rect l="0" t="0" r="0" b="0"/>
              <a:pathLst>
                <a:path w="224396" h="358414">
                  <a:moveTo>
                    <a:pt x="0" y="29255"/>
                  </a:moveTo>
                  <a:lnTo>
                    <a:pt x="11179" y="18076"/>
                  </a:lnTo>
                  <a:lnTo>
                    <a:pt x="40487" y="5536"/>
                  </a:lnTo>
                  <a:lnTo>
                    <a:pt x="78807" y="0"/>
                  </a:lnTo>
                  <a:lnTo>
                    <a:pt x="114208" y="3949"/>
                  </a:lnTo>
                  <a:lnTo>
                    <a:pt x="133038" y="12549"/>
                  </a:lnTo>
                  <a:lnTo>
                    <a:pt x="164190" y="37133"/>
                  </a:lnTo>
                  <a:lnTo>
                    <a:pt x="167952" y="46205"/>
                  </a:lnTo>
                  <a:lnTo>
                    <a:pt x="169012" y="68764"/>
                  </a:lnTo>
                  <a:lnTo>
                    <a:pt x="162464" y="88148"/>
                  </a:lnTo>
                  <a:lnTo>
                    <a:pt x="150585" y="104563"/>
                  </a:lnTo>
                  <a:lnTo>
                    <a:pt x="124167" y="125788"/>
                  </a:lnTo>
                  <a:lnTo>
                    <a:pt x="101131" y="137666"/>
                  </a:lnTo>
                  <a:lnTo>
                    <a:pt x="102516" y="137794"/>
                  </a:lnTo>
                  <a:lnTo>
                    <a:pt x="106949" y="136709"/>
                  </a:lnTo>
                  <a:lnTo>
                    <a:pt x="129955" y="140772"/>
                  </a:lnTo>
                  <a:lnTo>
                    <a:pt x="168000" y="161030"/>
                  </a:lnTo>
                  <a:lnTo>
                    <a:pt x="199258" y="190682"/>
                  </a:lnTo>
                  <a:lnTo>
                    <a:pt x="212562" y="210964"/>
                  </a:lnTo>
                  <a:lnTo>
                    <a:pt x="222374" y="235577"/>
                  </a:lnTo>
                  <a:lnTo>
                    <a:pt x="224395" y="262113"/>
                  </a:lnTo>
                  <a:lnTo>
                    <a:pt x="220224" y="288335"/>
                  </a:lnTo>
                  <a:lnTo>
                    <a:pt x="204722" y="321659"/>
                  </a:lnTo>
                  <a:lnTo>
                    <a:pt x="191983" y="338976"/>
                  </a:lnTo>
                  <a:lnTo>
                    <a:pt x="172284" y="351352"/>
                  </a:lnTo>
                  <a:lnTo>
                    <a:pt x="149100" y="358413"/>
                  </a:lnTo>
                  <a:lnTo>
                    <a:pt x="89392" y="356235"/>
                  </a:lnTo>
                  <a:lnTo>
                    <a:pt x="62346" y="346545"/>
                  </a:lnTo>
                  <a:lnTo>
                    <a:pt x="0" y="3135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33864" y="2173292"/>
            <a:ext cx="1456229" cy="662229"/>
            <a:chOff x="633864" y="2173292"/>
            <a:chExt cx="1456229" cy="662229"/>
          </a:xfrm>
        </p:grpSpPr>
        <p:sp>
          <p:nvSpPr>
            <p:cNvPr id="14" name="Freeform 13"/>
            <p:cNvSpPr/>
            <p:nvPr/>
          </p:nvSpPr>
          <p:spPr>
            <a:xfrm>
              <a:off x="633864" y="2344007"/>
              <a:ext cx="171784" cy="491514"/>
            </a:xfrm>
            <a:custGeom>
              <a:avLst/>
              <a:gdLst/>
              <a:ahLst/>
              <a:cxnLst/>
              <a:rect l="0" t="0" r="0" b="0"/>
              <a:pathLst>
                <a:path w="171784" h="491514">
                  <a:moveTo>
                    <a:pt x="8374" y="140718"/>
                  </a:moveTo>
                  <a:lnTo>
                    <a:pt x="11493" y="183410"/>
                  </a:lnTo>
                  <a:lnTo>
                    <a:pt x="17439" y="236238"/>
                  </a:lnTo>
                  <a:lnTo>
                    <a:pt x="27019" y="288528"/>
                  </a:lnTo>
                  <a:lnTo>
                    <a:pt x="35605" y="337112"/>
                  </a:lnTo>
                  <a:lnTo>
                    <a:pt x="39839" y="394271"/>
                  </a:lnTo>
                  <a:lnTo>
                    <a:pt x="45643" y="448771"/>
                  </a:lnTo>
                  <a:lnTo>
                    <a:pt x="43265" y="484301"/>
                  </a:lnTo>
                  <a:lnTo>
                    <a:pt x="39824" y="491436"/>
                  </a:lnTo>
                  <a:lnTo>
                    <a:pt x="35190" y="491513"/>
                  </a:lnTo>
                  <a:lnTo>
                    <a:pt x="29760" y="486886"/>
                  </a:lnTo>
                  <a:lnTo>
                    <a:pt x="23728" y="466146"/>
                  </a:lnTo>
                  <a:lnTo>
                    <a:pt x="14266" y="405171"/>
                  </a:lnTo>
                  <a:lnTo>
                    <a:pt x="10120" y="354125"/>
                  </a:lnTo>
                  <a:lnTo>
                    <a:pt x="8891" y="301956"/>
                  </a:lnTo>
                  <a:lnTo>
                    <a:pt x="8527" y="249454"/>
                  </a:lnTo>
                  <a:lnTo>
                    <a:pt x="1169" y="186547"/>
                  </a:lnTo>
                  <a:lnTo>
                    <a:pt x="0" y="137399"/>
                  </a:lnTo>
                  <a:lnTo>
                    <a:pt x="9493" y="78278"/>
                  </a:lnTo>
                  <a:lnTo>
                    <a:pt x="17060" y="52136"/>
                  </a:lnTo>
                  <a:lnTo>
                    <a:pt x="28222" y="32718"/>
                  </a:lnTo>
                  <a:lnTo>
                    <a:pt x="44101" y="19409"/>
                  </a:lnTo>
                  <a:lnTo>
                    <a:pt x="82892" y="1332"/>
                  </a:lnTo>
                  <a:lnTo>
                    <a:pt x="103494" y="0"/>
                  </a:lnTo>
                  <a:lnTo>
                    <a:pt x="113901" y="1282"/>
                  </a:lnTo>
                  <a:lnTo>
                    <a:pt x="131704" y="12066"/>
                  </a:lnTo>
                  <a:lnTo>
                    <a:pt x="162197" y="47585"/>
                  </a:lnTo>
                  <a:lnTo>
                    <a:pt x="170326" y="73979"/>
                  </a:lnTo>
                  <a:lnTo>
                    <a:pt x="171783" y="118604"/>
                  </a:lnTo>
                  <a:lnTo>
                    <a:pt x="166398" y="146097"/>
                  </a:lnTo>
                  <a:lnTo>
                    <a:pt x="156206" y="170015"/>
                  </a:lnTo>
                  <a:lnTo>
                    <a:pt x="140757" y="186104"/>
                  </a:lnTo>
                  <a:lnTo>
                    <a:pt x="96907" y="216018"/>
                  </a:lnTo>
                  <a:lnTo>
                    <a:pt x="49822" y="223182"/>
                  </a:lnTo>
                  <a:lnTo>
                    <a:pt x="29431" y="224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31792" y="231626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82726" y="8333"/>
                  </a:lnTo>
                  <a:lnTo>
                    <a:pt x="24586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31792" y="2421554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51429" y="7236"/>
                  </a:lnTo>
                  <a:lnTo>
                    <a:pt x="95206" y="9878"/>
                  </a:lnTo>
                  <a:lnTo>
                    <a:pt x="38693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23666" y="2173292"/>
              <a:ext cx="201636" cy="416719"/>
            </a:xfrm>
            <a:custGeom>
              <a:avLst/>
              <a:gdLst/>
              <a:ahLst/>
              <a:cxnLst/>
              <a:rect l="0" t="0" r="0" b="0"/>
              <a:pathLst>
                <a:path w="201636" h="416719">
                  <a:moveTo>
                    <a:pt x="176665" y="142977"/>
                  </a:moveTo>
                  <a:lnTo>
                    <a:pt x="192306" y="124996"/>
                  </a:lnTo>
                  <a:lnTo>
                    <a:pt x="200384" y="108079"/>
                  </a:lnTo>
                  <a:lnTo>
                    <a:pt x="201635" y="85743"/>
                  </a:lnTo>
                  <a:lnTo>
                    <a:pt x="197122" y="61388"/>
                  </a:lnTo>
                  <a:lnTo>
                    <a:pt x="187317" y="38865"/>
                  </a:lnTo>
                  <a:lnTo>
                    <a:pt x="163054" y="12043"/>
                  </a:lnTo>
                  <a:lnTo>
                    <a:pt x="140590" y="2896"/>
                  </a:lnTo>
                  <a:lnTo>
                    <a:pt x="116178" y="0"/>
                  </a:lnTo>
                  <a:lnTo>
                    <a:pt x="61205" y="10661"/>
                  </a:lnTo>
                  <a:lnTo>
                    <a:pt x="43071" y="23339"/>
                  </a:lnTo>
                  <a:lnTo>
                    <a:pt x="28383" y="41841"/>
                  </a:lnTo>
                  <a:lnTo>
                    <a:pt x="5508" y="99792"/>
                  </a:lnTo>
                  <a:lnTo>
                    <a:pt x="0" y="137720"/>
                  </a:lnTo>
                  <a:lnTo>
                    <a:pt x="4951" y="158578"/>
                  </a:lnTo>
                  <a:lnTo>
                    <a:pt x="9546" y="167416"/>
                  </a:lnTo>
                  <a:lnTo>
                    <a:pt x="24011" y="180355"/>
                  </a:lnTo>
                  <a:lnTo>
                    <a:pt x="32782" y="185443"/>
                  </a:lnTo>
                  <a:lnTo>
                    <a:pt x="55005" y="187977"/>
                  </a:lnTo>
                  <a:lnTo>
                    <a:pt x="112989" y="180072"/>
                  </a:lnTo>
                  <a:lnTo>
                    <a:pt x="137056" y="170772"/>
                  </a:lnTo>
                  <a:lnTo>
                    <a:pt x="186489" y="132116"/>
                  </a:lnTo>
                  <a:lnTo>
                    <a:pt x="193743" y="125208"/>
                  </a:lnTo>
                  <a:lnTo>
                    <a:pt x="197409" y="124112"/>
                  </a:lnTo>
                  <a:lnTo>
                    <a:pt x="198683" y="126891"/>
                  </a:lnTo>
                  <a:lnTo>
                    <a:pt x="194687" y="187376"/>
                  </a:lnTo>
                  <a:lnTo>
                    <a:pt x="188674" y="241694"/>
                  </a:lnTo>
                  <a:lnTo>
                    <a:pt x="187486" y="298654"/>
                  </a:lnTo>
                  <a:lnTo>
                    <a:pt x="187251" y="361898"/>
                  </a:lnTo>
                  <a:lnTo>
                    <a:pt x="187194" y="416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771782" y="2289623"/>
              <a:ext cx="318311" cy="299102"/>
            </a:xfrm>
            <a:custGeom>
              <a:avLst/>
              <a:gdLst/>
              <a:ahLst/>
              <a:cxnLst/>
              <a:rect l="0" t="0" r="0" b="0"/>
              <a:pathLst>
                <a:path w="318311" h="299102">
                  <a:moveTo>
                    <a:pt x="165461" y="5589"/>
                  </a:moveTo>
                  <a:lnTo>
                    <a:pt x="148693" y="0"/>
                  </a:lnTo>
                  <a:lnTo>
                    <a:pt x="131103" y="3495"/>
                  </a:lnTo>
                  <a:lnTo>
                    <a:pt x="104588" y="18617"/>
                  </a:lnTo>
                  <a:lnTo>
                    <a:pt x="44227" y="70986"/>
                  </a:lnTo>
                  <a:lnTo>
                    <a:pt x="16038" y="112484"/>
                  </a:lnTo>
                  <a:lnTo>
                    <a:pt x="3165" y="150995"/>
                  </a:lnTo>
                  <a:lnTo>
                    <a:pt x="0" y="190872"/>
                  </a:lnTo>
                  <a:lnTo>
                    <a:pt x="11900" y="247188"/>
                  </a:lnTo>
                  <a:lnTo>
                    <a:pt x="27415" y="273576"/>
                  </a:lnTo>
                  <a:lnTo>
                    <a:pt x="43276" y="285741"/>
                  </a:lnTo>
                  <a:lnTo>
                    <a:pt x="63193" y="293878"/>
                  </a:lnTo>
                  <a:lnTo>
                    <a:pt x="114108" y="299101"/>
                  </a:lnTo>
                  <a:lnTo>
                    <a:pt x="174815" y="294544"/>
                  </a:lnTo>
                  <a:lnTo>
                    <a:pt x="233556" y="273973"/>
                  </a:lnTo>
                  <a:lnTo>
                    <a:pt x="267916" y="253046"/>
                  </a:lnTo>
                  <a:lnTo>
                    <a:pt x="308516" y="210531"/>
                  </a:lnTo>
                  <a:lnTo>
                    <a:pt x="316778" y="186362"/>
                  </a:lnTo>
                  <a:lnTo>
                    <a:pt x="318310" y="142989"/>
                  </a:lnTo>
                  <a:lnTo>
                    <a:pt x="308347" y="92001"/>
                  </a:lnTo>
                  <a:lnTo>
                    <a:pt x="292936" y="64468"/>
                  </a:lnTo>
                  <a:lnTo>
                    <a:pt x="277099" y="52035"/>
                  </a:lnTo>
                  <a:lnTo>
                    <a:pt x="217737" y="27026"/>
                  </a:lnTo>
                  <a:lnTo>
                    <a:pt x="186518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058254" y="589595"/>
            <a:ext cx="1816856" cy="463255"/>
            <a:chOff x="5058254" y="589595"/>
            <a:chExt cx="1816856" cy="463255"/>
          </a:xfrm>
        </p:grpSpPr>
        <p:sp>
          <p:nvSpPr>
            <p:cNvPr id="20" name="Freeform 19"/>
            <p:cNvSpPr/>
            <p:nvPr/>
          </p:nvSpPr>
          <p:spPr>
            <a:xfrm>
              <a:off x="5337948" y="589595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7937" y="48931"/>
                  </a:lnTo>
                  <a:lnTo>
                    <a:pt x="12724" y="99896"/>
                  </a:lnTo>
                  <a:lnTo>
                    <a:pt x="11179" y="159451"/>
                  </a:lnTo>
                  <a:lnTo>
                    <a:pt x="10818" y="201888"/>
                  </a:lnTo>
                  <a:lnTo>
                    <a:pt x="10657" y="248046"/>
                  </a:lnTo>
                  <a:lnTo>
                    <a:pt x="4977" y="297713"/>
                  </a:lnTo>
                  <a:lnTo>
                    <a:pt x="1474" y="351424"/>
                  </a:lnTo>
                  <a:lnTo>
                    <a:pt x="291" y="41447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58254" y="589595"/>
              <a:ext cx="248109" cy="329422"/>
            </a:xfrm>
            <a:custGeom>
              <a:avLst/>
              <a:gdLst/>
              <a:ahLst/>
              <a:cxnLst/>
              <a:rect l="0" t="0" r="0" b="0"/>
              <a:pathLst>
                <a:path w="248109" h="329422">
                  <a:moveTo>
                    <a:pt x="248108" y="221099"/>
                  </a:moveTo>
                  <a:lnTo>
                    <a:pt x="194233" y="248610"/>
                  </a:lnTo>
                  <a:lnTo>
                    <a:pt x="132187" y="277418"/>
                  </a:lnTo>
                  <a:lnTo>
                    <a:pt x="93279" y="297258"/>
                  </a:lnTo>
                  <a:lnTo>
                    <a:pt x="66923" y="313464"/>
                  </a:lnTo>
                  <a:lnTo>
                    <a:pt x="26575" y="329421"/>
                  </a:lnTo>
                  <a:lnTo>
                    <a:pt x="18531" y="328409"/>
                  </a:lnTo>
                  <a:lnTo>
                    <a:pt x="11999" y="324224"/>
                  </a:lnTo>
                  <a:lnTo>
                    <a:pt x="6474" y="317925"/>
                  </a:lnTo>
                  <a:lnTo>
                    <a:pt x="336" y="295328"/>
                  </a:lnTo>
                  <a:lnTo>
                    <a:pt x="0" y="252841"/>
                  </a:lnTo>
                  <a:lnTo>
                    <a:pt x="4777" y="190974"/>
                  </a:lnTo>
                  <a:lnTo>
                    <a:pt x="14126" y="138069"/>
                  </a:lnTo>
                  <a:lnTo>
                    <a:pt x="27238" y="80652"/>
                  </a:lnTo>
                  <a:lnTo>
                    <a:pt x="41093" y="24510"/>
                  </a:lnTo>
                  <a:lnTo>
                    <a:pt x="480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64724" y="821843"/>
              <a:ext cx="189080" cy="188893"/>
            </a:xfrm>
            <a:custGeom>
              <a:avLst/>
              <a:gdLst/>
              <a:ahLst/>
              <a:cxnLst/>
              <a:rect l="0" t="0" r="0" b="0"/>
              <a:pathLst>
                <a:path w="189080" h="188893">
                  <a:moveTo>
                    <a:pt x="10094" y="188892"/>
                  </a:moveTo>
                  <a:lnTo>
                    <a:pt x="1761" y="151414"/>
                  </a:lnTo>
                  <a:lnTo>
                    <a:pt x="0" y="94402"/>
                  </a:lnTo>
                  <a:lnTo>
                    <a:pt x="11076" y="32386"/>
                  </a:lnTo>
                  <a:lnTo>
                    <a:pt x="14258" y="21384"/>
                  </a:lnTo>
                  <a:lnTo>
                    <a:pt x="19889" y="12879"/>
                  </a:lnTo>
                  <a:lnTo>
                    <a:pt x="35505" y="310"/>
                  </a:lnTo>
                  <a:lnTo>
                    <a:pt x="43413" y="0"/>
                  </a:lnTo>
                  <a:lnTo>
                    <a:pt x="51024" y="3302"/>
                  </a:lnTo>
                  <a:lnTo>
                    <a:pt x="64550" y="16331"/>
                  </a:lnTo>
                  <a:lnTo>
                    <a:pt x="98761" y="73643"/>
                  </a:lnTo>
                  <a:lnTo>
                    <a:pt x="140028" y="135129"/>
                  </a:lnTo>
                  <a:lnTo>
                    <a:pt x="168038" y="163801"/>
                  </a:lnTo>
                  <a:lnTo>
                    <a:pt x="189079" y="1783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27461" y="810694"/>
              <a:ext cx="73700" cy="189514"/>
            </a:xfrm>
            <a:custGeom>
              <a:avLst/>
              <a:gdLst/>
              <a:ahLst/>
              <a:cxnLst/>
              <a:rect l="0" t="0" r="0" b="0"/>
              <a:pathLst>
                <a:path w="73700" h="189514">
                  <a:moveTo>
                    <a:pt x="73699" y="0"/>
                  </a:moveTo>
                  <a:lnTo>
                    <a:pt x="62521" y="11178"/>
                  </a:lnTo>
                  <a:lnTo>
                    <a:pt x="38855" y="73217"/>
                  </a:lnTo>
                  <a:lnTo>
                    <a:pt x="21090" y="13461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06487" y="758051"/>
              <a:ext cx="115814" cy="42115"/>
            </a:xfrm>
            <a:custGeom>
              <a:avLst/>
              <a:gdLst/>
              <a:ahLst/>
              <a:cxnLst/>
              <a:rect l="0" t="0" r="0" b="0"/>
              <a:pathLst>
                <a:path w="115814" h="42115">
                  <a:moveTo>
                    <a:pt x="115813" y="0"/>
                  </a:moveTo>
                  <a:lnTo>
                    <a:pt x="61938" y="179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95958" y="878804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5589"/>
                  </a:moveTo>
                  <a:lnTo>
                    <a:pt x="109839" y="0"/>
                  </a:lnTo>
                  <a:lnTo>
                    <a:pt x="49600" y="327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61944" y="597030"/>
              <a:ext cx="151288" cy="376860"/>
            </a:xfrm>
            <a:custGeom>
              <a:avLst/>
              <a:gdLst/>
              <a:ahLst/>
              <a:cxnLst/>
              <a:rect l="0" t="0" r="0" b="0"/>
              <a:pathLst>
                <a:path w="151288" h="376860">
                  <a:moveTo>
                    <a:pt x="123610" y="108379"/>
                  </a:moveTo>
                  <a:lnTo>
                    <a:pt x="77829" y="167158"/>
                  </a:lnTo>
                  <a:lnTo>
                    <a:pt x="44247" y="218385"/>
                  </a:lnTo>
                  <a:lnTo>
                    <a:pt x="16253" y="272395"/>
                  </a:lnTo>
                  <a:lnTo>
                    <a:pt x="3413" y="308275"/>
                  </a:lnTo>
                  <a:lnTo>
                    <a:pt x="0" y="334482"/>
                  </a:lnTo>
                  <a:lnTo>
                    <a:pt x="4722" y="355488"/>
                  </a:lnTo>
                  <a:lnTo>
                    <a:pt x="9256" y="364365"/>
                  </a:lnTo>
                  <a:lnTo>
                    <a:pt x="16958" y="370284"/>
                  </a:lnTo>
                  <a:lnTo>
                    <a:pt x="37995" y="376859"/>
                  </a:lnTo>
                  <a:lnTo>
                    <a:pt x="62942" y="373543"/>
                  </a:lnTo>
                  <a:lnTo>
                    <a:pt x="76146" y="369383"/>
                  </a:lnTo>
                  <a:lnTo>
                    <a:pt x="93936" y="355402"/>
                  </a:lnTo>
                  <a:lnTo>
                    <a:pt x="120478" y="317831"/>
                  </a:lnTo>
                  <a:lnTo>
                    <a:pt x="128067" y="294275"/>
                  </a:lnTo>
                  <a:lnTo>
                    <a:pt x="130270" y="269378"/>
                  </a:lnTo>
                  <a:lnTo>
                    <a:pt x="127350" y="246615"/>
                  </a:lnTo>
                  <a:lnTo>
                    <a:pt x="119033" y="227919"/>
                  </a:lnTo>
                  <a:lnTo>
                    <a:pt x="94630" y="196852"/>
                  </a:lnTo>
                  <a:lnTo>
                    <a:pt x="36796" y="155409"/>
                  </a:lnTo>
                  <a:lnTo>
                    <a:pt x="22245" y="137470"/>
                  </a:lnTo>
                  <a:lnTo>
                    <a:pt x="18599" y="127773"/>
                  </a:lnTo>
                  <a:lnTo>
                    <a:pt x="17667" y="107640"/>
                  </a:lnTo>
                  <a:lnTo>
                    <a:pt x="32922" y="45143"/>
                  </a:lnTo>
                  <a:lnTo>
                    <a:pt x="48646" y="19192"/>
                  </a:lnTo>
                  <a:lnTo>
                    <a:pt x="64557" y="7129"/>
                  </a:lnTo>
                  <a:lnTo>
                    <a:pt x="73713" y="2275"/>
                  </a:lnTo>
                  <a:lnTo>
                    <a:pt x="99484" y="0"/>
                  </a:lnTo>
                  <a:lnTo>
                    <a:pt x="114545" y="1031"/>
                  </a:lnTo>
                  <a:lnTo>
                    <a:pt x="125755" y="5228"/>
                  </a:lnTo>
                  <a:lnTo>
                    <a:pt x="141331" y="19250"/>
                  </a:lnTo>
                  <a:lnTo>
                    <a:pt x="149034" y="40300"/>
                  </a:lnTo>
                  <a:lnTo>
                    <a:pt x="151287" y="65254"/>
                  </a:lnTo>
                  <a:lnTo>
                    <a:pt x="148389" y="91942"/>
                  </a:lnTo>
                  <a:lnTo>
                    <a:pt x="140082" y="110042"/>
                  </a:lnTo>
                  <a:lnTo>
                    <a:pt x="123610" y="129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54052" y="673823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3821" y="28726"/>
                  </a:lnTo>
                  <a:lnTo>
                    <a:pt x="10333" y="77922"/>
                  </a:lnTo>
                  <a:lnTo>
                    <a:pt x="3582" y="130063"/>
                  </a:lnTo>
                  <a:lnTo>
                    <a:pt x="1061" y="182557"/>
                  </a:lnTo>
                  <a:lnTo>
                    <a:pt x="314" y="235155"/>
                  </a:lnTo>
                  <a:lnTo>
                    <a:pt x="62" y="29597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33189" y="631709"/>
              <a:ext cx="199807" cy="203440"/>
            </a:xfrm>
            <a:custGeom>
              <a:avLst/>
              <a:gdLst/>
              <a:ahLst/>
              <a:cxnLst/>
              <a:rect l="0" t="0" r="0" b="0"/>
              <a:pathLst>
                <a:path w="199807" h="203440">
                  <a:moveTo>
                    <a:pt x="199806" y="147399"/>
                  </a:moveTo>
                  <a:lnTo>
                    <a:pt x="145931" y="172593"/>
                  </a:lnTo>
                  <a:lnTo>
                    <a:pt x="83884" y="196279"/>
                  </a:lnTo>
                  <a:lnTo>
                    <a:pt x="62887" y="203439"/>
                  </a:lnTo>
                  <a:lnTo>
                    <a:pt x="25746" y="202868"/>
                  </a:lnTo>
                  <a:lnTo>
                    <a:pt x="15915" y="198417"/>
                  </a:lnTo>
                  <a:lnTo>
                    <a:pt x="1873" y="184112"/>
                  </a:lnTo>
                  <a:lnTo>
                    <a:pt x="0" y="174214"/>
                  </a:lnTo>
                  <a:lnTo>
                    <a:pt x="14064" y="116803"/>
                  </a:lnTo>
                  <a:lnTo>
                    <a:pt x="20656" y="59424"/>
                  </a:lnTo>
                  <a:lnTo>
                    <a:pt x="28831" y="25406"/>
                  </a:lnTo>
                  <a:lnTo>
                    <a:pt x="418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127378" y="1000207"/>
            <a:ext cx="1821431" cy="547483"/>
            <a:chOff x="5127378" y="1000207"/>
            <a:chExt cx="1821431" cy="547483"/>
          </a:xfrm>
        </p:grpSpPr>
        <p:sp>
          <p:nvSpPr>
            <p:cNvPr id="30" name="Freeform 29"/>
            <p:cNvSpPr/>
            <p:nvPr/>
          </p:nvSpPr>
          <p:spPr>
            <a:xfrm>
              <a:off x="5306362" y="1084435"/>
              <a:ext cx="326385" cy="10529"/>
            </a:xfrm>
            <a:custGeom>
              <a:avLst/>
              <a:gdLst/>
              <a:ahLst/>
              <a:cxnLst/>
              <a:rect l="0" t="0" r="0" b="0"/>
              <a:pathLst>
                <a:path w="326385" h="10529">
                  <a:moveTo>
                    <a:pt x="326384" y="0"/>
                  </a:moveTo>
                  <a:lnTo>
                    <a:pt x="266000" y="0"/>
                  </a:lnTo>
                  <a:lnTo>
                    <a:pt x="214516" y="0"/>
                  </a:lnTo>
                  <a:lnTo>
                    <a:pt x="163386" y="0"/>
                  </a:lnTo>
                  <a:lnTo>
                    <a:pt x="99994" y="5589"/>
                  </a:lnTo>
                  <a:lnTo>
                    <a:pt x="40376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95905" y="1221305"/>
              <a:ext cx="15743" cy="326385"/>
            </a:xfrm>
            <a:custGeom>
              <a:avLst/>
              <a:gdLst/>
              <a:ahLst/>
              <a:cxnLst/>
              <a:rect l="0" t="0" r="0" b="0"/>
              <a:pathLst>
                <a:path w="15743" h="326385">
                  <a:moveTo>
                    <a:pt x="5214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4184" y="156281"/>
                  </a:lnTo>
                  <a:lnTo>
                    <a:pt x="12246" y="209335"/>
                  </a:lnTo>
                  <a:lnTo>
                    <a:pt x="15052" y="263662"/>
                  </a:lnTo>
                  <a:lnTo>
                    <a:pt x="1574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93496" y="1273948"/>
              <a:ext cx="186567" cy="190715"/>
            </a:xfrm>
            <a:custGeom>
              <a:avLst/>
              <a:gdLst/>
              <a:ahLst/>
              <a:cxnLst/>
              <a:rect l="0" t="0" r="0" b="0"/>
              <a:pathLst>
                <a:path w="186567" h="190715">
                  <a:moveTo>
                    <a:pt x="186566" y="105285"/>
                  </a:moveTo>
                  <a:lnTo>
                    <a:pt x="142603" y="125528"/>
                  </a:lnTo>
                  <a:lnTo>
                    <a:pt x="90184" y="165183"/>
                  </a:lnTo>
                  <a:lnTo>
                    <a:pt x="54153" y="186073"/>
                  </a:lnTo>
                  <a:lnTo>
                    <a:pt x="30620" y="190714"/>
                  </a:lnTo>
                  <a:lnTo>
                    <a:pt x="19431" y="190313"/>
                  </a:lnTo>
                  <a:lnTo>
                    <a:pt x="11971" y="185367"/>
                  </a:lnTo>
                  <a:lnTo>
                    <a:pt x="6998" y="177390"/>
                  </a:lnTo>
                  <a:lnTo>
                    <a:pt x="0" y="143807"/>
                  </a:lnTo>
                  <a:lnTo>
                    <a:pt x="1046" y="107340"/>
                  </a:lnTo>
                  <a:lnTo>
                    <a:pt x="15126" y="45677"/>
                  </a:lnTo>
                  <a:lnTo>
                    <a:pt x="2863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27378" y="1084435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7" y="9065"/>
                  </a:lnTo>
                  <a:lnTo>
                    <a:pt x="67363" y="18645"/>
                  </a:lnTo>
                  <a:lnTo>
                    <a:pt x="25005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74984" y="1000207"/>
              <a:ext cx="673825" cy="42056"/>
            </a:xfrm>
            <a:custGeom>
              <a:avLst/>
              <a:gdLst/>
              <a:ahLst/>
              <a:cxnLst/>
              <a:rect l="0" t="0" r="0" b="0"/>
              <a:pathLst>
                <a:path w="673825" h="42056">
                  <a:moveTo>
                    <a:pt x="673824" y="0"/>
                  </a:moveTo>
                  <a:lnTo>
                    <a:pt x="615207" y="5589"/>
                  </a:lnTo>
                  <a:lnTo>
                    <a:pt x="552372" y="21331"/>
                  </a:lnTo>
                  <a:lnTo>
                    <a:pt x="492295" y="29560"/>
                  </a:lnTo>
                  <a:lnTo>
                    <a:pt x="429303" y="32355"/>
                  </a:lnTo>
                  <a:lnTo>
                    <a:pt x="371280" y="39839"/>
                  </a:lnTo>
                  <a:lnTo>
                    <a:pt x="313560" y="41440"/>
                  </a:lnTo>
                  <a:lnTo>
                    <a:pt x="252005" y="41914"/>
                  </a:lnTo>
                  <a:lnTo>
                    <a:pt x="189312" y="42055"/>
                  </a:lnTo>
                  <a:lnTo>
                    <a:pt x="135641" y="38977"/>
                  </a:lnTo>
                  <a:lnTo>
                    <a:pt x="88153" y="33775"/>
                  </a:lnTo>
                  <a:lnTo>
                    <a:pt x="25992" y="2642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11896" y="1126549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42114" y="0"/>
                  </a:moveTo>
                  <a:lnTo>
                    <a:pt x="27459" y="55141"/>
                  </a:lnTo>
                  <a:lnTo>
                    <a:pt x="17365" y="103555"/>
                  </a:lnTo>
                  <a:lnTo>
                    <a:pt x="12554" y="154945"/>
                  </a:lnTo>
                  <a:lnTo>
                    <a:pt x="10929" y="217476"/>
                  </a:lnTo>
                  <a:lnTo>
                    <a:pt x="10647" y="266558"/>
                  </a:lnTo>
                  <a:lnTo>
                    <a:pt x="7432" y="32253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82713" y="1189720"/>
              <a:ext cx="260770" cy="193074"/>
            </a:xfrm>
            <a:custGeom>
              <a:avLst/>
              <a:gdLst/>
              <a:ahLst/>
              <a:cxnLst/>
              <a:rect l="0" t="0" r="0" b="0"/>
              <a:pathLst>
                <a:path w="260770" h="193074">
                  <a:moveTo>
                    <a:pt x="260769" y="84228"/>
                  </a:moveTo>
                  <a:lnTo>
                    <a:pt x="216806" y="104471"/>
                  </a:lnTo>
                  <a:lnTo>
                    <a:pt x="160911" y="144126"/>
                  </a:lnTo>
                  <a:lnTo>
                    <a:pt x="102393" y="176959"/>
                  </a:lnTo>
                  <a:lnTo>
                    <a:pt x="71123" y="191382"/>
                  </a:lnTo>
                  <a:lnTo>
                    <a:pt x="50140" y="193073"/>
                  </a:lnTo>
                  <a:lnTo>
                    <a:pt x="39631" y="191886"/>
                  </a:lnTo>
                  <a:lnTo>
                    <a:pt x="31455" y="187586"/>
                  </a:lnTo>
                  <a:lnTo>
                    <a:pt x="19252" y="173448"/>
                  </a:lnTo>
                  <a:lnTo>
                    <a:pt x="5805" y="145759"/>
                  </a:lnTo>
                  <a:lnTo>
                    <a:pt x="0" y="109738"/>
                  </a:lnTo>
                  <a:lnTo>
                    <a:pt x="6445" y="64050"/>
                  </a:lnTo>
                  <a:lnTo>
                    <a:pt x="15863" y="24350"/>
                  </a:lnTo>
                  <a:lnTo>
                    <a:pt x="186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706445" y="1994993"/>
            <a:ext cx="558012" cy="289691"/>
            <a:chOff x="5706445" y="1994993"/>
            <a:chExt cx="558012" cy="289691"/>
          </a:xfrm>
        </p:grpSpPr>
        <p:sp>
          <p:nvSpPr>
            <p:cNvPr id="38" name="Freeform 37"/>
            <p:cNvSpPr/>
            <p:nvPr/>
          </p:nvSpPr>
          <p:spPr>
            <a:xfrm>
              <a:off x="5706445" y="1994993"/>
              <a:ext cx="210571" cy="268634"/>
            </a:xfrm>
            <a:custGeom>
              <a:avLst/>
              <a:gdLst/>
              <a:ahLst/>
              <a:cxnLst/>
              <a:rect l="0" t="0" r="0" b="0"/>
              <a:pathLst>
                <a:path w="210571" h="268634">
                  <a:moveTo>
                    <a:pt x="0" y="247577"/>
                  </a:moveTo>
                  <a:lnTo>
                    <a:pt x="0" y="188960"/>
                  </a:lnTo>
                  <a:lnTo>
                    <a:pt x="1170" y="128720"/>
                  </a:lnTo>
                  <a:lnTo>
                    <a:pt x="14655" y="69578"/>
                  </a:lnTo>
                  <a:lnTo>
                    <a:pt x="31667" y="16079"/>
                  </a:lnTo>
                  <a:lnTo>
                    <a:pt x="35149" y="5508"/>
                  </a:lnTo>
                  <a:lnTo>
                    <a:pt x="40981" y="800"/>
                  </a:lnTo>
                  <a:lnTo>
                    <a:pt x="48378" y="0"/>
                  </a:lnTo>
                  <a:lnTo>
                    <a:pt x="56819" y="1807"/>
                  </a:lnTo>
                  <a:lnTo>
                    <a:pt x="63615" y="6521"/>
                  </a:lnTo>
                  <a:lnTo>
                    <a:pt x="92461" y="49066"/>
                  </a:lnTo>
                  <a:lnTo>
                    <a:pt x="111158" y="99527"/>
                  </a:lnTo>
                  <a:lnTo>
                    <a:pt x="129236" y="161487"/>
                  </a:lnTo>
                  <a:lnTo>
                    <a:pt x="154582" y="223718"/>
                  </a:lnTo>
                  <a:lnTo>
                    <a:pt x="166580" y="241262"/>
                  </a:lnTo>
                  <a:lnTo>
                    <a:pt x="182830" y="253739"/>
                  </a:lnTo>
                  <a:lnTo>
                    <a:pt x="210570" y="268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69616" y="2010943"/>
              <a:ext cx="147400" cy="273741"/>
            </a:xfrm>
            <a:custGeom>
              <a:avLst/>
              <a:gdLst/>
              <a:ahLst/>
              <a:cxnLst/>
              <a:rect l="0" t="0" r="0" b="0"/>
              <a:pathLst>
                <a:path w="147400" h="273741">
                  <a:moveTo>
                    <a:pt x="147399" y="0"/>
                  </a:moveTo>
                  <a:lnTo>
                    <a:pt x="131758" y="26386"/>
                  </a:lnTo>
                  <a:lnTo>
                    <a:pt x="112555" y="88901"/>
                  </a:lnTo>
                  <a:lnTo>
                    <a:pt x="89910" y="142949"/>
                  </a:lnTo>
                  <a:lnTo>
                    <a:pt x="50387" y="205044"/>
                  </a:lnTo>
                  <a:lnTo>
                    <a:pt x="14276" y="251031"/>
                  </a:lnTo>
                  <a:lnTo>
                    <a:pt x="0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138114" y="202147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52065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38114" y="209517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2197" y="0"/>
                  </a:lnTo>
                  <a:lnTo>
                    <a:pt x="1015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463358" y="1831958"/>
            <a:ext cx="443337" cy="355038"/>
            <a:chOff x="6463358" y="1831958"/>
            <a:chExt cx="443337" cy="355038"/>
          </a:xfrm>
        </p:grpSpPr>
        <p:sp>
          <p:nvSpPr>
            <p:cNvPr id="43" name="Freeform 42"/>
            <p:cNvSpPr/>
            <p:nvPr/>
          </p:nvSpPr>
          <p:spPr>
            <a:xfrm>
              <a:off x="6463358" y="1845209"/>
              <a:ext cx="306466" cy="341787"/>
            </a:xfrm>
            <a:custGeom>
              <a:avLst/>
              <a:gdLst/>
              <a:ahLst/>
              <a:cxnLst/>
              <a:rect l="0" t="0" r="0" b="0"/>
              <a:pathLst>
                <a:path w="306466" h="341787">
                  <a:moveTo>
                    <a:pt x="64311" y="28863"/>
                  </a:moveTo>
                  <a:lnTo>
                    <a:pt x="40264" y="46844"/>
                  </a:lnTo>
                  <a:lnTo>
                    <a:pt x="1185" y="96198"/>
                  </a:lnTo>
                  <a:lnTo>
                    <a:pt x="0" y="94810"/>
                  </a:lnTo>
                  <a:lnTo>
                    <a:pt x="380" y="90375"/>
                  </a:lnTo>
                  <a:lnTo>
                    <a:pt x="12093" y="67366"/>
                  </a:lnTo>
                  <a:lnTo>
                    <a:pt x="50618" y="22143"/>
                  </a:lnTo>
                  <a:lnTo>
                    <a:pt x="82610" y="6465"/>
                  </a:lnTo>
                  <a:lnTo>
                    <a:pt x="121725" y="0"/>
                  </a:lnTo>
                  <a:lnTo>
                    <a:pt x="157361" y="3673"/>
                  </a:lnTo>
                  <a:lnTo>
                    <a:pt x="176246" y="15328"/>
                  </a:lnTo>
                  <a:lnTo>
                    <a:pt x="191268" y="32206"/>
                  </a:lnTo>
                  <a:lnTo>
                    <a:pt x="210444" y="74757"/>
                  </a:lnTo>
                  <a:lnTo>
                    <a:pt x="225497" y="127876"/>
                  </a:lnTo>
                  <a:lnTo>
                    <a:pt x="225022" y="169464"/>
                  </a:lnTo>
                  <a:lnTo>
                    <a:pt x="214382" y="225439"/>
                  </a:lnTo>
                  <a:lnTo>
                    <a:pt x="197895" y="278436"/>
                  </a:lnTo>
                  <a:lnTo>
                    <a:pt x="184512" y="300052"/>
                  </a:lnTo>
                  <a:lnTo>
                    <a:pt x="157247" y="324205"/>
                  </a:lnTo>
                  <a:lnTo>
                    <a:pt x="137201" y="334821"/>
                  </a:lnTo>
                  <a:lnTo>
                    <a:pt x="100596" y="341786"/>
                  </a:lnTo>
                  <a:lnTo>
                    <a:pt x="65703" y="338260"/>
                  </a:lnTo>
                  <a:lnTo>
                    <a:pt x="59389" y="333394"/>
                  </a:lnTo>
                  <a:lnTo>
                    <a:pt x="56351" y="326640"/>
                  </a:lnTo>
                  <a:lnTo>
                    <a:pt x="55494" y="318628"/>
                  </a:lnTo>
                  <a:lnTo>
                    <a:pt x="60782" y="303487"/>
                  </a:lnTo>
                  <a:lnTo>
                    <a:pt x="83240" y="274702"/>
                  </a:lnTo>
                  <a:lnTo>
                    <a:pt x="108913" y="253523"/>
                  </a:lnTo>
                  <a:lnTo>
                    <a:pt x="131707" y="245695"/>
                  </a:lnTo>
                  <a:lnTo>
                    <a:pt x="177087" y="241289"/>
                  </a:lnTo>
                  <a:lnTo>
                    <a:pt x="228746" y="243102"/>
                  </a:lnTo>
                  <a:lnTo>
                    <a:pt x="290511" y="256294"/>
                  </a:lnTo>
                  <a:lnTo>
                    <a:pt x="306465" y="2604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875109" y="1831958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8644" y="167602"/>
                  </a:lnTo>
                  <a:lnTo>
                    <a:pt x="27231" y="215906"/>
                  </a:lnTo>
                  <a:lnTo>
                    <a:pt x="30295" y="268433"/>
                  </a:lnTo>
                  <a:lnTo>
                    <a:pt x="31330" y="329755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158134" y="505367"/>
            <a:ext cx="1537162" cy="836398"/>
            <a:chOff x="1158134" y="505367"/>
            <a:chExt cx="1537162" cy="836398"/>
          </a:xfrm>
        </p:grpSpPr>
        <p:sp>
          <p:nvSpPr>
            <p:cNvPr id="2" name="Freeform 1"/>
            <p:cNvSpPr/>
            <p:nvPr/>
          </p:nvSpPr>
          <p:spPr>
            <a:xfrm>
              <a:off x="1297439" y="505367"/>
              <a:ext cx="275164" cy="398798"/>
            </a:xfrm>
            <a:custGeom>
              <a:avLst/>
              <a:gdLst/>
              <a:ahLst/>
              <a:cxnLst/>
              <a:rect l="0" t="0" r="0" b="0"/>
              <a:pathLst>
                <a:path w="275164" h="398798">
                  <a:moveTo>
                    <a:pt x="18623" y="0"/>
                  </a:moveTo>
                  <a:lnTo>
                    <a:pt x="3969" y="58617"/>
                  </a:lnTo>
                  <a:lnTo>
                    <a:pt x="0" y="113961"/>
                  </a:lnTo>
                  <a:lnTo>
                    <a:pt x="6346" y="162968"/>
                  </a:lnTo>
                  <a:lnTo>
                    <a:pt x="14465" y="214533"/>
                  </a:lnTo>
                  <a:lnTo>
                    <a:pt x="17391" y="266857"/>
                  </a:lnTo>
                  <a:lnTo>
                    <a:pt x="17088" y="319405"/>
                  </a:lnTo>
                  <a:lnTo>
                    <a:pt x="10109" y="362660"/>
                  </a:lnTo>
                  <a:lnTo>
                    <a:pt x="7098" y="364606"/>
                  </a:lnTo>
                  <a:lnTo>
                    <a:pt x="3920" y="362394"/>
                  </a:lnTo>
                  <a:lnTo>
                    <a:pt x="2972" y="357409"/>
                  </a:lnTo>
                  <a:lnTo>
                    <a:pt x="12778" y="314395"/>
                  </a:lnTo>
                  <a:lnTo>
                    <a:pt x="47418" y="252556"/>
                  </a:lnTo>
                  <a:lnTo>
                    <a:pt x="76087" y="218950"/>
                  </a:lnTo>
                  <a:lnTo>
                    <a:pt x="105449" y="198105"/>
                  </a:lnTo>
                  <a:lnTo>
                    <a:pt x="130132" y="188263"/>
                  </a:lnTo>
                  <a:lnTo>
                    <a:pt x="156700" y="186228"/>
                  </a:lnTo>
                  <a:lnTo>
                    <a:pt x="211883" y="194454"/>
                  </a:lnTo>
                  <a:lnTo>
                    <a:pt x="233588" y="206917"/>
                  </a:lnTo>
                  <a:lnTo>
                    <a:pt x="249864" y="224154"/>
                  </a:lnTo>
                  <a:lnTo>
                    <a:pt x="273841" y="274144"/>
                  </a:lnTo>
                  <a:lnTo>
                    <a:pt x="275163" y="294977"/>
                  </a:lnTo>
                  <a:lnTo>
                    <a:pt x="266479" y="336948"/>
                  </a:lnTo>
                  <a:lnTo>
                    <a:pt x="251289" y="362919"/>
                  </a:lnTo>
                  <a:lnTo>
                    <a:pt x="231970" y="385432"/>
                  </a:lnTo>
                  <a:lnTo>
                    <a:pt x="208980" y="393572"/>
                  </a:lnTo>
                  <a:lnTo>
                    <a:pt x="152151" y="398797"/>
                  </a:lnTo>
                  <a:lnTo>
                    <a:pt x="115508" y="394113"/>
                  </a:lnTo>
                  <a:lnTo>
                    <a:pt x="64137" y="370369"/>
                  </a:lnTo>
                  <a:lnTo>
                    <a:pt x="3968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58134" y="947564"/>
              <a:ext cx="600126" cy="31587"/>
            </a:xfrm>
            <a:custGeom>
              <a:avLst/>
              <a:gdLst/>
              <a:ahLst/>
              <a:cxnLst/>
              <a:rect l="0" t="0" r="0" b="0"/>
              <a:pathLst>
                <a:path w="600126" h="31587">
                  <a:moveTo>
                    <a:pt x="600125" y="0"/>
                  </a:moveTo>
                  <a:lnTo>
                    <a:pt x="542861" y="0"/>
                  </a:lnTo>
                  <a:lnTo>
                    <a:pt x="493470" y="3120"/>
                  </a:lnTo>
                  <a:lnTo>
                    <a:pt x="438672" y="8334"/>
                  </a:lnTo>
                  <a:lnTo>
                    <a:pt x="377982" y="9878"/>
                  </a:lnTo>
                  <a:lnTo>
                    <a:pt x="324904" y="13456"/>
                  </a:lnTo>
                  <a:lnTo>
                    <a:pt x="277592" y="18805"/>
                  </a:lnTo>
                  <a:lnTo>
                    <a:pt x="225359" y="20390"/>
                  </a:lnTo>
                  <a:lnTo>
                    <a:pt x="174008" y="23979"/>
                  </a:lnTo>
                  <a:lnTo>
                    <a:pt x="120578" y="29332"/>
                  </a:lnTo>
                  <a:lnTo>
                    <a:pt x="68872" y="30918"/>
                  </a:lnTo>
                  <a:lnTo>
                    <a:pt x="24696" y="3138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9191" y="1200248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9065"/>
                  </a:lnTo>
                  <a:lnTo>
                    <a:pt x="58958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10818" y="1087362"/>
              <a:ext cx="150819" cy="254403"/>
            </a:xfrm>
            <a:custGeom>
              <a:avLst/>
              <a:gdLst/>
              <a:ahLst/>
              <a:cxnLst/>
              <a:rect l="0" t="0" r="0" b="0"/>
              <a:pathLst>
                <a:path w="150819" h="254403">
                  <a:moveTo>
                    <a:pt x="0" y="28658"/>
                  </a:moveTo>
                  <a:lnTo>
                    <a:pt x="11179" y="11891"/>
                  </a:lnTo>
                  <a:lnTo>
                    <a:pt x="19151" y="6951"/>
                  </a:lnTo>
                  <a:lnTo>
                    <a:pt x="53898" y="0"/>
                  </a:lnTo>
                  <a:lnTo>
                    <a:pt x="97208" y="280"/>
                  </a:lnTo>
                  <a:lnTo>
                    <a:pt x="117683" y="8637"/>
                  </a:lnTo>
                  <a:lnTo>
                    <a:pt x="131462" y="23269"/>
                  </a:lnTo>
                  <a:lnTo>
                    <a:pt x="136775" y="32085"/>
                  </a:lnTo>
                  <a:lnTo>
                    <a:pt x="137976" y="40301"/>
                  </a:lnTo>
                  <a:lnTo>
                    <a:pt x="136438" y="48118"/>
                  </a:lnTo>
                  <a:lnTo>
                    <a:pt x="123094" y="70299"/>
                  </a:lnTo>
                  <a:lnTo>
                    <a:pt x="109691" y="83430"/>
                  </a:lnTo>
                  <a:lnTo>
                    <a:pt x="92035" y="93166"/>
                  </a:lnTo>
                  <a:lnTo>
                    <a:pt x="89433" y="97399"/>
                  </a:lnTo>
                  <a:lnTo>
                    <a:pt x="91207" y="101392"/>
                  </a:lnTo>
                  <a:lnTo>
                    <a:pt x="126955" y="137902"/>
                  </a:lnTo>
                  <a:lnTo>
                    <a:pt x="148950" y="176839"/>
                  </a:lnTo>
                  <a:lnTo>
                    <a:pt x="150818" y="197462"/>
                  </a:lnTo>
                  <a:lnTo>
                    <a:pt x="142485" y="239297"/>
                  </a:lnTo>
                  <a:lnTo>
                    <a:pt x="135934" y="246293"/>
                  </a:lnTo>
                  <a:lnTo>
                    <a:pt x="116177" y="254066"/>
                  </a:lnTo>
                  <a:lnTo>
                    <a:pt x="94918" y="254402"/>
                  </a:lnTo>
                  <a:lnTo>
                    <a:pt x="74941" y="249481"/>
                  </a:lnTo>
                  <a:lnTo>
                    <a:pt x="31586" y="218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74072" y="91597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1669" y="8333"/>
                  </a:lnTo>
                  <a:lnTo>
                    <a:pt x="26851" y="1299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63544" y="1000207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5306" y="4939"/>
                  </a:lnTo>
                  <a:lnTo>
                    <a:pt x="2651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95212" y="897117"/>
              <a:ext cx="189514" cy="18863"/>
            </a:xfrm>
            <a:custGeom>
              <a:avLst/>
              <a:gdLst/>
              <a:ahLst/>
              <a:cxnLst/>
              <a:rect l="0" t="0" r="0" b="0"/>
              <a:pathLst>
                <a:path w="189514" h="18863">
                  <a:moveTo>
                    <a:pt x="189513" y="8333"/>
                  </a:moveTo>
                  <a:lnTo>
                    <a:pt x="135369" y="0"/>
                  </a:lnTo>
                  <a:lnTo>
                    <a:pt x="80422" y="3828"/>
                  </a:lnTo>
                  <a:lnTo>
                    <a:pt x="19848" y="10860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77531" y="768580"/>
              <a:ext cx="17765" cy="400084"/>
            </a:xfrm>
            <a:custGeom>
              <a:avLst/>
              <a:gdLst/>
              <a:ahLst/>
              <a:cxnLst/>
              <a:rect l="0" t="0" r="0" b="0"/>
              <a:pathLst>
                <a:path w="17765" h="400084">
                  <a:moveTo>
                    <a:pt x="7235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0" y="141321"/>
                  </a:lnTo>
                  <a:lnTo>
                    <a:pt x="6840" y="199540"/>
                  </a:lnTo>
                  <a:lnTo>
                    <a:pt x="7118" y="257475"/>
                  </a:lnTo>
                  <a:lnTo>
                    <a:pt x="7201" y="306096"/>
                  </a:lnTo>
                  <a:lnTo>
                    <a:pt x="12814" y="361316"/>
                  </a:lnTo>
                  <a:lnTo>
                    <a:pt x="1776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168663" y="1775403"/>
            <a:ext cx="635027" cy="284044"/>
            <a:chOff x="1168663" y="1775403"/>
            <a:chExt cx="635027" cy="284044"/>
          </a:xfrm>
        </p:grpSpPr>
        <p:sp>
          <p:nvSpPr>
            <p:cNvPr id="11" name="Freeform 10"/>
            <p:cNvSpPr/>
            <p:nvPr/>
          </p:nvSpPr>
          <p:spPr>
            <a:xfrm>
              <a:off x="1221305" y="1831958"/>
              <a:ext cx="52644" cy="157929"/>
            </a:xfrm>
            <a:custGeom>
              <a:avLst/>
              <a:gdLst/>
              <a:ahLst/>
              <a:cxnLst/>
              <a:rect l="0" t="0" r="0" b="0"/>
              <a:pathLst>
                <a:path w="52644" h="157929">
                  <a:moveTo>
                    <a:pt x="52643" y="0"/>
                  </a:moveTo>
                  <a:lnTo>
                    <a:pt x="34684" y="63428"/>
                  </a:lnTo>
                  <a:lnTo>
                    <a:pt x="7936" y="12519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168663" y="1842487"/>
              <a:ext cx="168457" cy="136871"/>
            </a:xfrm>
            <a:custGeom>
              <a:avLst/>
              <a:gdLst/>
              <a:ahLst/>
              <a:cxnLst/>
              <a:rect l="0" t="0" r="0" b="0"/>
              <a:pathLst>
                <a:path w="168457" h="136871">
                  <a:moveTo>
                    <a:pt x="168456" y="136870"/>
                  </a:moveTo>
                  <a:lnTo>
                    <a:pt x="109893" y="87372"/>
                  </a:lnTo>
                  <a:lnTo>
                    <a:pt x="58556" y="31347"/>
                  </a:lnTo>
                  <a:lnTo>
                    <a:pt x="31388" y="103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63461" y="1895129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0"/>
                  </a:lnTo>
                  <a:lnTo>
                    <a:pt x="1879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600331" y="1775403"/>
              <a:ext cx="203359" cy="284044"/>
            </a:xfrm>
            <a:custGeom>
              <a:avLst/>
              <a:gdLst/>
              <a:ahLst/>
              <a:cxnLst/>
              <a:rect l="0" t="0" r="0" b="0"/>
              <a:pathLst>
                <a:path w="203359" h="284044">
                  <a:moveTo>
                    <a:pt x="0" y="24970"/>
                  </a:moveTo>
                  <a:lnTo>
                    <a:pt x="17981" y="9329"/>
                  </a:lnTo>
                  <a:lnTo>
                    <a:pt x="34898" y="1250"/>
                  </a:lnTo>
                  <a:lnTo>
                    <a:pt x="57234" y="0"/>
                  </a:lnTo>
                  <a:lnTo>
                    <a:pt x="104112" y="8729"/>
                  </a:lnTo>
                  <a:lnTo>
                    <a:pt x="111522" y="15312"/>
                  </a:lnTo>
                  <a:lnTo>
                    <a:pt x="119756" y="35105"/>
                  </a:lnTo>
                  <a:lnTo>
                    <a:pt x="118801" y="72556"/>
                  </a:lnTo>
                  <a:lnTo>
                    <a:pt x="110902" y="93303"/>
                  </a:lnTo>
                  <a:lnTo>
                    <a:pt x="105521" y="102110"/>
                  </a:lnTo>
                  <a:lnTo>
                    <a:pt x="105442" y="106812"/>
                  </a:lnTo>
                  <a:lnTo>
                    <a:pt x="108899" y="108777"/>
                  </a:lnTo>
                  <a:lnTo>
                    <a:pt x="114713" y="108918"/>
                  </a:lnTo>
                  <a:lnTo>
                    <a:pt x="139664" y="120293"/>
                  </a:lnTo>
                  <a:lnTo>
                    <a:pt x="185633" y="158689"/>
                  </a:lnTo>
                  <a:lnTo>
                    <a:pt x="201362" y="185083"/>
                  </a:lnTo>
                  <a:lnTo>
                    <a:pt x="203358" y="208045"/>
                  </a:lnTo>
                  <a:lnTo>
                    <a:pt x="199176" y="231509"/>
                  </a:lnTo>
                  <a:lnTo>
                    <a:pt x="183667" y="257872"/>
                  </a:lnTo>
                  <a:lnTo>
                    <a:pt x="170927" y="273151"/>
                  </a:lnTo>
                  <a:lnTo>
                    <a:pt x="151227" y="281502"/>
                  </a:lnTo>
                  <a:lnTo>
                    <a:pt x="128043" y="284043"/>
                  </a:lnTo>
                  <a:lnTo>
                    <a:pt x="97600" y="278897"/>
                  </a:lnTo>
                  <a:lnTo>
                    <a:pt x="73700" y="267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579481" y="1569003"/>
            <a:ext cx="649902" cy="284013"/>
            <a:chOff x="2579481" y="1569003"/>
            <a:chExt cx="649902" cy="284013"/>
          </a:xfrm>
        </p:grpSpPr>
        <p:sp>
          <p:nvSpPr>
            <p:cNvPr id="16" name="Freeform 15"/>
            <p:cNvSpPr/>
            <p:nvPr/>
          </p:nvSpPr>
          <p:spPr>
            <a:xfrm>
              <a:off x="2579481" y="1631917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84228" y="0"/>
                  </a:moveTo>
                  <a:lnTo>
                    <a:pt x="60182" y="17980"/>
                  </a:lnTo>
                  <a:lnTo>
                    <a:pt x="8465" y="700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90010" y="1652974"/>
              <a:ext cx="115814" cy="73700"/>
            </a:xfrm>
            <a:custGeom>
              <a:avLst/>
              <a:gdLst/>
              <a:ahLst/>
              <a:cxnLst/>
              <a:rect l="0" t="0" r="0" b="0"/>
              <a:pathLst>
                <a:path w="115814" h="73700">
                  <a:moveTo>
                    <a:pt x="115813" y="73699"/>
                  </a:moveTo>
                  <a:lnTo>
                    <a:pt x="54940" y="3937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53222" y="1689498"/>
              <a:ext cx="84229" cy="16119"/>
            </a:xfrm>
            <a:custGeom>
              <a:avLst/>
              <a:gdLst/>
              <a:ahLst/>
              <a:cxnLst/>
              <a:rect l="0" t="0" r="0" b="0"/>
              <a:pathLst>
                <a:path w="84229" h="16119">
                  <a:moveTo>
                    <a:pt x="84228" y="5590"/>
                  </a:moveTo>
                  <a:lnTo>
                    <a:pt x="67461" y="0"/>
                  </a:lnTo>
                  <a:lnTo>
                    <a:pt x="49870" y="376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00621" y="1569003"/>
              <a:ext cx="228762" cy="284013"/>
            </a:xfrm>
            <a:custGeom>
              <a:avLst/>
              <a:gdLst/>
              <a:ahLst/>
              <a:cxnLst/>
              <a:rect l="0" t="0" r="0" b="0"/>
              <a:pathLst>
                <a:path w="228762" h="284013">
                  <a:moveTo>
                    <a:pt x="0" y="20800"/>
                  </a:moveTo>
                  <a:lnTo>
                    <a:pt x="11179" y="9621"/>
                  </a:lnTo>
                  <a:lnTo>
                    <a:pt x="29145" y="4133"/>
                  </a:lnTo>
                  <a:lnTo>
                    <a:pt x="92313" y="321"/>
                  </a:lnTo>
                  <a:lnTo>
                    <a:pt x="119797" y="0"/>
                  </a:lnTo>
                  <a:lnTo>
                    <a:pt x="130167" y="3424"/>
                  </a:lnTo>
                  <a:lnTo>
                    <a:pt x="144810" y="16586"/>
                  </a:lnTo>
                  <a:lnTo>
                    <a:pt x="146843" y="25010"/>
                  </a:lnTo>
                  <a:lnTo>
                    <a:pt x="142863" y="43728"/>
                  </a:lnTo>
                  <a:lnTo>
                    <a:pt x="127468" y="68407"/>
                  </a:lnTo>
                  <a:lnTo>
                    <a:pt x="108088" y="90538"/>
                  </a:lnTo>
                  <a:lnTo>
                    <a:pt x="108324" y="95368"/>
                  </a:lnTo>
                  <a:lnTo>
                    <a:pt x="113160" y="98588"/>
                  </a:lnTo>
                  <a:lnTo>
                    <a:pt x="169148" y="119035"/>
                  </a:lnTo>
                  <a:lnTo>
                    <a:pt x="205118" y="144319"/>
                  </a:lnTo>
                  <a:lnTo>
                    <a:pt x="217116" y="164215"/>
                  </a:lnTo>
                  <a:lnTo>
                    <a:pt x="225178" y="188655"/>
                  </a:lnTo>
                  <a:lnTo>
                    <a:pt x="228761" y="215115"/>
                  </a:lnTo>
                  <a:lnTo>
                    <a:pt x="224114" y="239353"/>
                  </a:lnTo>
                  <a:lnTo>
                    <a:pt x="219600" y="250730"/>
                  </a:lnTo>
                  <a:lnTo>
                    <a:pt x="205225" y="266490"/>
                  </a:lnTo>
                  <a:lnTo>
                    <a:pt x="196478" y="272331"/>
                  </a:lnTo>
                  <a:lnTo>
                    <a:pt x="161811" y="280551"/>
                  </a:lnTo>
                  <a:lnTo>
                    <a:pt x="108176" y="283328"/>
                  </a:lnTo>
                  <a:lnTo>
                    <a:pt x="52643" y="284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316062" y="2905865"/>
            <a:ext cx="715939" cy="418031"/>
            <a:chOff x="1316062" y="2905865"/>
            <a:chExt cx="715939" cy="418031"/>
          </a:xfrm>
        </p:grpSpPr>
        <p:sp>
          <p:nvSpPr>
            <p:cNvPr id="21" name="Freeform 20"/>
            <p:cNvSpPr/>
            <p:nvPr/>
          </p:nvSpPr>
          <p:spPr>
            <a:xfrm>
              <a:off x="1316062" y="2905865"/>
              <a:ext cx="207683" cy="418031"/>
            </a:xfrm>
            <a:custGeom>
              <a:avLst/>
              <a:gdLst/>
              <a:ahLst/>
              <a:cxnLst/>
              <a:rect l="0" t="0" r="0" b="0"/>
              <a:pathLst>
                <a:path w="207683" h="41803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6414"/>
                  </a:lnTo>
                  <a:lnTo>
                    <a:pt x="1170" y="225926"/>
                  </a:lnTo>
                  <a:lnTo>
                    <a:pt x="7235" y="277641"/>
                  </a:lnTo>
                  <a:lnTo>
                    <a:pt x="8383" y="328839"/>
                  </a:lnTo>
                  <a:lnTo>
                    <a:pt x="2002" y="388653"/>
                  </a:lnTo>
                  <a:lnTo>
                    <a:pt x="890" y="406701"/>
                  </a:lnTo>
                  <a:lnTo>
                    <a:pt x="1248" y="348604"/>
                  </a:lnTo>
                  <a:lnTo>
                    <a:pt x="14664" y="286040"/>
                  </a:lnTo>
                  <a:lnTo>
                    <a:pt x="30341" y="258798"/>
                  </a:lnTo>
                  <a:lnTo>
                    <a:pt x="46240" y="246432"/>
                  </a:lnTo>
                  <a:lnTo>
                    <a:pt x="66174" y="238207"/>
                  </a:lnTo>
                  <a:lnTo>
                    <a:pt x="90632" y="234552"/>
                  </a:lnTo>
                  <a:lnTo>
                    <a:pt x="113980" y="239166"/>
                  </a:lnTo>
                  <a:lnTo>
                    <a:pt x="175704" y="266069"/>
                  </a:lnTo>
                  <a:lnTo>
                    <a:pt x="190394" y="279690"/>
                  </a:lnTo>
                  <a:lnTo>
                    <a:pt x="200823" y="297442"/>
                  </a:lnTo>
                  <a:lnTo>
                    <a:pt x="207682" y="332756"/>
                  </a:lnTo>
                  <a:lnTo>
                    <a:pt x="204125" y="367266"/>
                  </a:lnTo>
                  <a:lnTo>
                    <a:pt x="195617" y="385887"/>
                  </a:lnTo>
                  <a:lnTo>
                    <a:pt x="190073" y="394129"/>
                  </a:lnTo>
                  <a:lnTo>
                    <a:pt x="174554" y="406405"/>
                  </a:lnTo>
                  <a:lnTo>
                    <a:pt x="154788" y="414591"/>
                  </a:lnTo>
                  <a:lnTo>
                    <a:pt x="118523" y="418030"/>
                  </a:lnTo>
                  <a:lnTo>
                    <a:pt x="85030" y="410989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31958" y="3053264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84601" y="312696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4"/>
                  </a:lnTo>
                  <a:lnTo>
                    <a:pt x="5208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2209823" y="2834902"/>
            <a:ext cx="277730" cy="526650"/>
          </a:xfrm>
          <a:custGeom>
            <a:avLst/>
            <a:gdLst/>
            <a:ahLst/>
            <a:cxnLst/>
            <a:rect l="0" t="0" r="0" b="0"/>
            <a:pathLst>
              <a:path w="277730" h="526650">
                <a:moveTo>
                  <a:pt x="85389" y="39377"/>
                </a:moveTo>
                <a:lnTo>
                  <a:pt x="61342" y="48953"/>
                </a:lnTo>
                <a:lnTo>
                  <a:pt x="39920" y="66911"/>
                </a:lnTo>
                <a:lnTo>
                  <a:pt x="4691" y="108341"/>
                </a:lnTo>
                <a:lnTo>
                  <a:pt x="1174" y="108750"/>
                </a:lnTo>
                <a:lnTo>
                  <a:pt x="0" y="104343"/>
                </a:lnTo>
                <a:lnTo>
                  <a:pt x="387" y="96726"/>
                </a:lnTo>
                <a:lnTo>
                  <a:pt x="12110" y="69238"/>
                </a:lnTo>
                <a:lnTo>
                  <a:pt x="30401" y="44455"/>
                </a:lnTo>
                <a:lnTo>
                  <a:pt x="65948" y="16291"/>
                </a:lnTo>
                <a:lnTo>
                  <a:pt x="97566" y="3421"/>
                </a:lnTo>
                <a:lnTo>
                  <a:pt x="122777" y="0"/>
                </a:lnTo>
                <a:lnTo>
                  <a:pt x="143340" y="4719"/>
                </a:lnTo>
                <a:lnTo>
                  <a:pt x="152099" y="9253"/>
                </a:lnTo>
                <a:lnTo>
                  <a:pt x="164951" y="23649"/>
                </a:lnTo>
                <a:lnTo>
                  <a:pt x="186550" y="72835"/>
                </a:lnTo>
                <a:lnTo>
                  <a:pt x="195171" y="112332"/>
                </a:lnTo>
                <a:lnTo>
                  <a:pt x="190187" y="158220"/>
                </a:lnTo>
                <a:lnTo>
                  <a:pt x="161609" y="217374"/>
                </a:lnTo>
                <a:lnTo>
                  <a:pt x="145001" y="232741"/>
                </a:lnTo>
                <a:lnTo>
                  <a:pt x="124751" y="242300"/>
                </a:lnTo>
                <a:lnTo>
                  <a:pt x="95232" y="246512"/>
                </a:lnTo>
                <a:lnTo>
                  <a:pt x="95461" y="245317"/>
                </a:lnTo>
                <a:lnTo>
                  <a:pt x="99122" y="243351"/>
                </a:lnTo>
                <a:lnTo>
                  <a:pt x="126633" y="240584"/>
                </a:lnTo>
                <a:lnTo>
                  <a:pt x="164420" y="245353"/>
                </a:lnTo>
                <a:lnTo>
                  <a:pt x="199663" y="259765"/>
                </a:lnTo>
                <a:lnTo>
                  <a:pt x="249584" y="299326"/>
                </a:lnTo>
                <a:lnTo>
                  <a:pt x="265581" y="325799"/>
                </a:lnTo>
                <a:lnTo>
                  <a:pt x="277729" y="355870"/>
                </a:lnTo>
                <a:lnTo>
                  <a:pt x="277559" y="392596"/>
                </a:lnTo>
                <a:lnTo>
                  <a:pt x="265852" y="452993"/>
                </a:lnTo>
                <a:lnTo>
                  <a:pt x="254892" y="478230"/>
                </a:lnTo>
                <a:lnTo>
                  <a:pt x="229979" y="506580"/>
                </a:lnTo>
                <a:lnTo>
                  <a:pt x="200370" y="524208"/>
                </a:lnTo>
                <a:lnTo>
                  <a:pt x="173536" y="526649"/>
                </a:lnTo>
                <a:lnTo>
                  <a:pt x="144453" y="522664"/>
                </a:lnTo>
                <a:lnTo>
                  <a:pt x="119828" y="513095"/>
                </a:lnTo>
                <a:lnTo>
                  <a:pt x="57308" y="453619"/>
                </a:lnTo>
                <a:lnTo>
                  <a:pt x="43275" y="4394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5011565" y="655869"/>
            <a:ext cx="1743337" cy="495857"/>
            <a:chOff x="5011565" y="655869"/>
            <a:chExt cx="1743337" cy="495857"/>
          </a:xfrm>
        </p:grpSpPr>
        <p:sp>
          <p:nvSpPr>
            <p:cNvPr id="26" name="Freeform 25"/>
            <p:cNvSpPr/>
            <p:nvPr/>
          </p:nvSpPr>
          <p:spPr>
            <a:xfrm>
              <a:off x="5244542" y="684352"/>
              <a:ext cx="167106" cy="312066"/>
            </a:xfrm>
            <a:custGeom>
              <a:avLst/>
              <a:gdLst/>
              <a:ahLst/>
              <a:cxnLst/>
              <a:rect l="0" t="0" r="0" b="0"/>
              <a:pathLst>
                <a:path w="167106" h="312066">
                  <a:moveTo>
                    <a:pt x="30235" y="94756"/>
                  </a:moveTo>
                  <a:lnTo>
                    <a:pt x="30235" y="153373"/>
                  </a:lnTo>
                  <a:lnTo>
                    <a:pt x="30235" y="215953"/>
                  </a:lnTo>
                  <a:lnTo>
                    <a:pt x="30235" y="267277"/>
                  </a:lnTo>
                  <a:lnTo>
                    <a:pt x="29065" y="310170"/>
                  </a:lnTo>
                  <a:lnTo>
                    <a:pt x="27116" y="312065"/>
                  </a:lnTo>
                  <a:lnTo>
                    <a:pt x="24646" y="309819"/>
                  </a:lnTo>
                  <a:lnTo>
                    <a:pt x="5486" y="252693"/>
                  </a:lnTo>
                  <a:lnTo>
                    <a:pt x="0" y="202166"/>
                  </a:lnTo>
                  <a:lnTo>
                    <a:pt x="2036" y="147125"/>
                  </a:lnTo>
                  <a:lnTo>
                    <a:pt x="13301" y="108323"/>
                  </a:lnTo>
                  <a:lnTo>
                    <a:pt x="38068" y="69360"/>
                  </a:lnTo>
                  <a:lnTo>
                    <a:pt x="58552" y="46417"/>
                  </a:lnTo>
                  <a:lnTo>
                    <a:pt x="90618" y="30391"/>
                  </a:lnTo>
                  <a:lnTo>
                    <a:pt x="142562" y="10833"/>
                  </a:lnTo>
                  <a:lnTo>
                    <a:pt x="1671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11565" y="1059884"/>
              <a:ext cx="327657" cy="24552"/>
            </a:xfrm>
            <a:custGeom>
              <a:avLst/>
              <a:gdLst/>
              <a:ahLst/>
              <a:cxnLst/>
              <a:rect l="0" t="0" r="0" b="0"/>
              <a:pathLst>
                <a:path w="327657" h="24552">
                  <a:moveTo>
                    <a:pt x="327656" y="0"/>
                  </a:moveTo>
                  <a:lnTo>
                    <a:pt x="273965" y="2769"/>
                  </a:lnTo>
                  <a:lnTo>
                    <a:pt x="212044" y="3351"/>
                  </a:lnTo>
                  <a:lnTo>
                    <a:pt x="151893" y="4635"/>
                  </a:lnTo>
                  <a:lnTo>
                    <a:pt x="94950" y="11821"/>
                  </a:lnTo>
                  <a:lnTo>
                    <a:pt x="34167" y="20968"/>
                  </a:lnTo>
                  <a:lnTo>
                    <a:pt x="0" y="245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11730" y="920918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67355" y="3272"/>
                  </a:lnTo>
                  <a:lnTo>
                    <a:pt x="20021" y="8251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01202" y="93703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77497" y="1063378"/>
              <a:ext cx="81633" cy="1"/>
            </a:xfrm>
            <a:custGeom>
              <a:avLst/>
              <a:gdLst/>
              <a:ahLst/>
              <a:cxnLst/>
              <a:rect l="0" t="0" r="0" b="0"/>
              <a:pathLst>
                <a:path w="81633" h="1">
                  <a:moveTo>
                    <a:pt x="81632" y="0"/>
                  </a:moveTo>
                  <a:lnTo>
                    <a:pt x="2301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90756" y="905450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9722" y="8406"/>
                  </a:lnTo>
                  <a:lnTo>
                    <a:pt x="79640" y="16789"/>
                  </a:lnTo>
                  <a:lnTo>
                    <a:pt x="22794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80697" y="655869"/>
              <a:ext cx="274205" cy="495857"/>
            </a:xfrm>
            <a:custGeom>
              <a:avLst/>
              <a:gdLst/>
              <a:ahLst/>
              <a:cxnLst/>
              <a:rect l="0" t="0" r="0" b="0"/>
              <a:pathLst>
                <a:path w="274205" h="495857">
                  <a:moveTo>
                    <a:pt x="268070" y="175882"/>
                  </a:moveTo>
                  <a:lnTo>
                    <a:pt x="208476" y="225380"/>
                  </a:lnTo>
                  <a:lnTo>
                    <a:pt x="174280" y="269974"/>
                  </a:lnTo>
                  <a:lnTo>
                    <a:pt x="149799" y="332104"/>
                  </a:lnTo>
                  <a:lnTo>
                    <a:pt x="134916" y="383992"/>
                  </a:lnTo>
                  <a:lnTo>
                    <a:pt x="126581" y="424198"/>
                  </a:lnTo>
                  <a:lnTo>
                    <a:pt x="128367" y="447681"/>
                  </a:lnTo>
                  <a:lnTo>
                    <a:pt x="141538" y="480633"/>
                  </a:lnTo>
                  <a:lnTo>
                    <a:pt x="150960" y="487844"/>
                  </a:lnTo>
                  <a:lnTo>
                    <a:pt x="177026" y="495856"/>
                  </a:lnTo>
                  <a:lnTo>
                    <a:pt x="201869" y="493177"/>
                  </a:lnTo>
                  <a:lnTo>
                    <a:pt x="223439" y="484188"/>
                  </a:lnTo>
                  <a:lnTo>
                    <a:pt x="240825" y="472394"/>
                  </a:lnTo>
                  <a:lnTo>
                    <a:pt x="263767" y="441422"/>
                  </a:lnTo>
                  <a:lnTo>
                    <a:pt x="274204" y="402609"/>
                  </a:lnTo>
                  <a:lnTo>
                    <a:pt x="270406" y="378425"/>
                  </a:lnTo>
                  <a:lnTo>
                    <a:pt x="248904" y="334303"/>
                  </a:lnTo>
                  <a:lnTo>
                    <a:pt x="208266" y="285336"/>
                  </a:lnTo>
                  <a:lnTo>
                    <a:pt x="155087" y="255561"/>
                  </a:lnTo>
                  <a:lnTo>
                    <a:pt x="106562" y="228346"/>
                  </a:lnTo>
                  <a:lnTo>
                    <a:pt x="50770" y="197597"/>
                  </a:lnTo>
                  <a:lnTo>
                    <a:pt x="28773" y="182024"/>
                  </a:lnTo>
                  <a:lnTo>
                    <a:pt x="11197" y="163404"/>
                  </a:lnTo>
                  <a:lnTo>
                    <a:pt x="1826" y="137191"/>
                  </a:lnTo>
                  <a:lnTo>
                    <a:pt x="0" y="108383"/>
                  </a:lnTo>
                  <a:lnTo>
                    <a:pt x="12127" y="72434"/>
                  </a:lnTo>
                  <a:lnTo>
                    <a:pt x="43957" y="23785"/>
                  </a:lnTo>
                  <a:lnTo>
                    <a:pt x="63960" y="11577"/>
                  </a:lnTo>
                  <a:lnTo>
                    <a:pt x="88446" y="3422"/>
                  </a:lnTo>
                  <a:lnTo>
                    <a:pt x="129710" y="0"/>
                  </a:lnTo>
                  <a:lnTo>
                    <a:pt x="177291" y="8215"/>
                  </a:lnTo>
                  <a:lnTo>
                    <a:pt x="219205" y="31836"/>
                  </a:lnTo>
                  <a:lnTo>
                    <a:pt x="246312" y="61062"/>
                  </a:lnTo>
                  <a:lnTo>
                    <a:pt x="257620" y="81567"/>
                  </a:lnTo>
                  <a:lnTo>
                    <a:pt x="266694" y="144253"/>
                  </a:lnTo>
                  <a:lnTo>
                    <a:pt x="268070" y="1653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022888" y="1000207"/>
            <a:ext cx="588802" cy="579068"/>
            <a:chOff x="5022888" y="1000207"/>
            <a:chExt cx="588802" cy="579068"/>
          </a:xfrm>
        </p:grpSpPr>
        <p:sp>
          <p:nvSpPr>
            <p:cNvPr id="34" name="Freeform 33"/>
            <p:cNvSpPr/>
            <p:nvPr/>
          </p:nvSpPr>
          <p:spPr>
            <a:xfrm>
              <a:off x="5295834" y="1021457"/>
              <a:ext cx="315856" cy="10336"/>
            </a:xfrm>
            <a:custGeom>
              <a:avLst/>
              <a:gdLst/>
              <a:ahLst/>
              <a:cxnLst/>
              <a:rect l="0" t="0" r="0" b="0"/>
              <a:pathLst>
                <a:path w="315856" h="10336">
                  <a:moveTo>
                    <a:pt x="315855" y="10335"/>
                  </a:moveTo>
                  <a:lnTo>
                    <a:pt x="257238" y="4746"/>
                  </a:lnTo>
                  <a:lnTo>
                    <a:pt x="201894" y="782"/>
                  </a:lnTo>
                  <a:lnTo>
                    <a:pt x="138969" y="0"/>
                  </a:lnTo>
                  <a:lnTo>
                    <a:pt x="81133" y="5434"/>
                  </a:lnTo>
                  <a:lnTo>
                    <a:pt x="19942" y="9690"/>
                  </a:lnTo>
                  <a:lnTo>
                    <a:pt x="0" y="10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22888" y="1000207"/>
              <a:ext cx="504574" cy="62110"/>
            </a:xfrm>
            <a:custGeom>
              <a:avLst/>
              <a:gdLst/>
              <a:ahLst/>
              <a:cxnLst/>
              <a:rect l="0" t="0" r="0" b="0"/>
              <a:pathLst>
                <a:path w="504574" h="62110">
                  <a:moveTo>
                    <a:pt x="504573" y="0"/>
                  </a:moveTo>
                  <a:lnTo>
                    <a:pt x="442480" y="5589"/>
                  </a:lnTo>
                  <a:lnTo>
                    <a:pt x="385782" y="18211"/>
                  </a:lnTo>
                  <a:lnTo>
                    <a:pt x="325413" y="27918"/>
                  </a:lnTo>
                  <a:lnTo>
                    <a:pt x="264012" y="36692"/>
                  </a:lnTo>
                  <a:lnTo>
                    <a:pt x="211043" y="41043"/>
                  </a:lnTo>
                  <a:lnTo>
                    <a:pt x="148587" y="41902"/>
                  </a:lnTo>
                  <a:lnTo>
                    <a:pt x="90844" y="42072"/>
                  </a:lnTo>
                  <a:lnTo>
                    <a:pt x="34377" y="49341"/>
                  </a:lnTo>
                  <a:lnTo>
                    <a:pt x="398" y="52834"/>
                  </a:lnTo>
                  <a:lnTo>
                    <a:pt x="0" y="55110"/>
                  </a:lnTo>
                  <a:lnTo>
                    <a:pt x="3245" y="57797"/>
                  </a:lnTo>
                  <a:lnTo>
                    <a:pt x="42074" y="62109"/>
                  </a:lnTo>
                  <a:lnTo>
                    <a:pt x="97923" y="59842"/>
                  </a:lnTo>
                  <a:lnTo>
                    <a:pt x="159345" y="54064"/>
                  </a:lnTo>
                  <a:lnTo>
                    <a:pt x="207961" y="53064"/>
                  </a:lnTo>
                  <a:lnTo>
                    <a:pt x="269555" y="52726"/>
                  </a:lnTo>
                  <a:lnTo>
                    <a:pt x="318475" y="52667"/>
                  </a:lnTo>
                  <a:lnTo>
                    <a:pt x="378231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49697" y="1170030"/>
              <a:ext cx="198781" cy="409245"/>
            </a:xfrm>
            <a:custGeom>
              <a:avLst/>
              <a:gdLst/>
              <a:ahLst/>
              <a:cxnLst/>
              <a:rect l="0" t="0" r="0" b="0"/>
              <a:pathLst>
                <a:path w="198781" h="409245">
                  <a:moveTo>
                    <a:pt x="198780" y="82861"/>
                  </a:moveTo>
                  <a:lnTo>
                    <a:pt x="184125" y="38898"/>
                  </a:lnTo>
                  <a:lnTo>
                    <a:pt x="171210" y="21988"/>
                  </a:lnTo>
                  <a:lnTo>
                    <a:pt x="162852" y="14203"/>
                  </a:lnTo>
                  <a:lnTo>
                    <a:pt x="141088" y="5553"/>
                  </a:lnTo>
                  <a:lnTo>
                    <a:pt x="88987" y="0"/>
                  </a:lnTo>
                  <a:lnTo>
                    <a:pt x="67705" y="5479"/>
                  </a:lnTo>
                  <a:lnTo>
                    <a:pt x="34978" y="28061"/>
                  </a:lnTo>
                  <a:lnTo>
                    <a:pt x="13115" y="59345"/>
                  </a:lnTo>
                  <a:lnTo>
                    <a:pt x="2998" y="98250"/>
                  </a:lnTo>
                  <a:lnTo>
                    <a:pt x="0" y="139413"/>
                  </a:lnTo>
                  <a:lnTo>
                    <a:pt x="3089" y="150978"/>
                  </a:lnTo>
                  <a:lnTo>
                    <a:pt x="15880" y="170067"/>
                  </a:lnTo>
                  <a:lnTo>
                    <a:pt x="42812" y="188378"/>
                  </a:lnTo>
                  <a:lnTo>
                    <a:pt x="78607" y="195624"/>
                  </a:lnTo>
                  <a:lnTo>
                    <a:pt x="98966" y="191079"/>
                  </a:lnTo>
                  <a:lnTo>
                    <a:pt x="131100" y="169098"/>
                  </a:lnTo>
                  <a:lnTo>
                    <a:pt x="158808" y="141056"/>
                  </a:lnTo>
                  <a:lnTo>
                    <a:pt x="181974" y="89443"/>
                  </a:lnTo>
                  <a:lnTo>
                    <a:pt x="166621" y="151693"/>
                  </a:lnTo>
                  <a:lnTo>
                    <a:pt x="159615" y="200352"/>
                  </a:lnTo>
                  <a:lnTo>
                    <a:pt x="154420" y="251814"/>
                  </a:lnTo>
                  <a:lnTo>
                    <a:pt x="148592" y="300987"/>
                  </a:lnTo>
                  <a:lnTo>
                    <a:pt x="146864" y="348312"/>
                  </a:lnTo>
                  <a:lnTo>
                    <a:pt x="146137" y="4092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169492" y="1796417"/>
            <a:ext cx="368498" cy="351397"/>
            <a:chOff x="5169492" y="1796417"/>
            <a:chExt cx="368498" cy="351397"/>
          </a:xfrm>
        </p:grpSpPr>
        <p:sp>
          <p:nvSpPr>
            <p:cNvPr id="38" name="Freeform 37"/>
            <p:cNvSpPr/>
            <p:nvPr/>
          </p:nvSpPr>
          <p:spPr>
            <a:xfrm>
              <a:off x="5169492" y="1916186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55787" y="58563"/>
                  </a:lnTo>
                  <a:lnTo>
                    <a:pt x="29174" y="88691"/>
                  </a:lnTo>
                  <a:lnTo>
                    <a:pt x="15403" y="11362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180021" y="1947772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94756" y="94756"/>
                  </a:moveTo>
                  <a:lnTo>
                    <a:pt x="45258" y="35163"/>
                  </a:lnTo>
                  <a:lnTo>
                    <a:pt x="18645" y="937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51478" y="1796417"/>
              <a:ext cx="186512" cy="351397"/>
            </a:xfrm>
            <a:custGeom>
              <a:avLst/>
              <a:gdLst/>
              <a:ahLst/>
              <a:cxnLst/>
              <a:rect l="0" t="0" r="0" b="0"/>
              <a:pathLst>
                <a:path w="186512" h="351397">
                  <a:moveTo>
                    <a:pt x="186511" y="98712"/>
                  </a:moveTo>
                  <a:lnTo>
                    <a:pt x="166268" y="54749"/>
                  </a:lnTo>
                  <a:lnTo>
                    <a:pt x="147108" y="30054"/>
                  </a:lnTo>
                  <a:lnTo>
                    <a:pt x="121024" y="13508"/>
                  </a:lnTo>
                  <a:lnTo>
                    <a:pt x="91069" y="1197"/>
                  </a:lnTo>
                  <a:lnTo>
                    <a:pt x="67273" y="0"/>
                  </a:lnTo>
                  <a:lnTo>
                    <a:pt x="43439" y="4537"/>
                  </a:lnTo>
                  <a:lnTo>
                    <a:pt x="25048" y="14353"/>
                  </a:lnTo>
                  <a:lnTo>
                    <a:pt x="12194" y="29633"/>
                  </a:lnTo>
                  <a:lnTo>
                    <a:pt x="3752" y="49293"/>
                  </a:lnTo>
                  <a:lnTo>
                    <a:pt x="0" y="73629"/>
                  </a:lnTo>
                  <a:lnTo>
                    <a:pt x="4571" y="93803"/>
                  </a:lnTo>
                  <a:lnTo>
                    <a:pt x="26570" y="125818"/>
                  </a:lnTo>
                  <a:lnTo>
                    <a:pt x="52164" y="141968"/>
                  </a:lnTo>
                  <a:lnTo>
                    <a:pt x="71820" y="144063"/>
                  </a:lnTo>
                  <a:lnTo>
                    <a:pt x="113033" y="135876"/>
                  </a:lnTo>
                  <a:lnTo>
                    <a:pt x="138874" y="120772"/>
                  </a:lnTo>
                  <a:lnTo>
                    <a:pt x="161348" y="101479"/>
                  </a:lnTo>
                  <a:lnTo>
                    <a:pt x="166227" y="102896"/>
                  </a:lnTo>
                  <a:lnTo>
                    <a:pt x="169479" y="109690"/>
                  </a:lnTo>
                  <a:lnTo>
                    <a:pt x="175126" y="171518"/>
                  </a:lnTo>
                  <a:lnTo>
                    <a:pt x="175814" y="233673"/>
                  </a:lnTo>
                  <a:lnTo>
                    <a:pt x="175950" y="291357"/>
                  </a:lnTo>
                  <a:lnTo>
                    <a:pt x="175983" y="3513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390798" y="1540462"/>
            <a:ext cx="473783" cy="365197"/>
            <a:chOff x="6390798" y="1540462"/>
            <a:chExt cx="473783" cy="365197"/>
          </a:xfrm>
        </p:grpSpPr>
        <p:sp>
          <p:nvSpPr>
            <p:cNvPr id="42" name="Freeform 41"/>
            <p:cNvSpPr/>
            <p:nvPr/>
          </p:nvSpPr>
          <p:spPr>
            <a:xfrm>
              <a:off x="6432911" y="1610860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73700" y="0"/>
                  </a:moveTo>
                  <a:lnTo>
                    <a:pt x="51343" y="11178"/>
                  </a:lnTo>
                  <a:lnTo>
                    <a:pt x="37248" y="26025"/>
                  </a:lnTo>
                  <a:lnTo>
                    <a:pt x="5812" y="7321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390798" y="1600331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136871"/>
                  </a:moveTo>
                  <a:lnTo>
                    <a:pt x="118090" y="98497"/>
                  </a:lnTo>
                  <a:lnTo>
                    <a:pt x="60565" y="491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703604" y="1540462"/>
              <a:ext cx="160977" cy="365197"/>
            </a:xfrm>
            <a:custGeom>
              <a:avLst/>
              <a:gdLst/>
              <a:ahLst/>
              <a:cxnLst/>
              <a:rect l="0" t="0" r="0" b="0"/>
              <a:pathLst>
                <a:path w="160977" h="365197">
                  <a:moveTo>
                    <a:pt x="150448" y="112512"/>
                  </a:moveTo>
                  <a:lnTo>
                    <a:pt x="147328" y="69820"/>
                  </a:lnTo>
                  <a:lnTo>
                    <a:pt x="135794" y="28170"/>
                  </a:lnTo>
                  <a:lnTo>
                    <a:pt x="130150" y="20019"/>
                  </a:lnTo>
                  <a:lnTo>
                    <a:pt x="114520" y="7843"/>
                  </a:lnTo>
                  <a:lnTo>
                    <a:pt x="80401" y="0"/>
                  </a:lnTo>
                  <a:lnTo>
                    <a:pt x="57315" y="4405"/>
                  </a:lnTo>
                  <a:lnTo>
                    <a:pt x="36526" y="15331"/>
                  </a:lnTo>
                  <a:lnTo>
                    <a:pt x="19487" y="31886"/>
                  </a:lnTo>
                  <a:lnTo>
                    <a:pt x="2330" y="60937"/>
                  </a:lnTo>
                  <a:lnTo>
                    <a:pt x="0" y="84520"/>
                  </a:lnTo>
                  <a:lnTo>
                    <a:pt x="4033" y="109430"/>
                  </a:lnTo>
                  <a:lnTo>
                    <a:pt x="19459" y="142014"/>
                  </a:lnTo>
                  <a:lnTo>
                    <a:pt x="32179" y="159159"/>
                  </a:lnTo>
                  <a:lnTo>
                    <a:pt x="41186" y="163497"/>
                  </a:lnTo>
                  <a:lnTo>
                    <a:pt x="63672" y="165198"/>
                  </a:lnTo>
                  <a:lnTo>
                    <a:pt x="83025" y="158934"/>
                  </a:lnTo>
                  <a:lnTo>
                    <a:pt x="114513" y="135850"/>
                  </a:lnTo>
                  <a:lnTo>
                    <a:pt x="139753" y="107373"/>
                  </a:lnTo>
                  <a:lnTo>
                    <a:pt x="140978" y="109086"/>
                  </a:lnTo>
                  <a:lnTo>
                    <a:pt x="141228" y="162060"/>
                  </a:lnTo>
                  <a:lnTo>
                    <a:pt x="151399" y="214759"/>
                  </a:lnTo>
                  <a:lnTo>
                    <a:pt x="159084" y="264900"/>
                  </a:lnTo>
                  <a:lnTo>
                    <a:pt x="160602" y="318695"/>
                  </a:lnTo>
                  <a:lnTo>
                    <a:pt x="160976" y="365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5590632" y="2636609"/>
            <a:ext cx="1210778" cy="429445"/>
            <a:chOff x="5590632" y="2636609"/>
            <a:chExt cx="1210778" cy="429445"/>
          </a:xfrm>
        </p:grpSpPr>
        <p:sp>
          <p:nvSpPr>
            <p:cNvPr id="46" name="Freeform 45"/>
            <p:cNvSpPr/>
            <p:nvPr/>
          </p:nvSpPr>
          <p:spPr>
            <a:xfrm>
              <a:off x="5590632" y="2811108"/>
              <a:ext cx="94758" cy="254946"/>
            </a:xfrm>
            <a:custGeom>
              <a:avLst/>
              <a:gdLst/>
              <a:ahLst/>
              <a:cxnLst/>
              <a:rect l="0" t="0" r="0" b="0"/>
              <a:pathLst>
                <a:path w="94758" h="254946">
                  <a:moveTo>
                    <a:pt x="0" y="94757"/>
                  </a:moveTo>
                  <a:lnTo>
                    <a:pt x="0" y="153374"/>
                  </a:lnTo>
                  <a:lnTo>
                    <a:pt x="11453" y="209970"/>
                  </a:lnTo>
                  <a:lnTo>
                    <a:pt x="24749" y="252566"/>
                  </a:lnTo>
                  <a:lnTo>
                    <a:pt x="27028" y="254945"/>
                  </a:lnTo>
                  <a:lnTo>
                    <a:pt x="28547" y="251852"/>
                  </a:lnTo>
                  <a:lnTo>
                    <a:pt x="29065" y="235937"/>
                  </a:lnTo>
                  <a:lnTo>
                    <a:pt x="22342" y="174194"/>
                  </a:lnTo>
                  <a:lnTo>
                    <a:pt x="12893" y="113450"/>
                  </a:lnTo>
                  <a:lnTo>
                    <a:pt x="14348" y="76119"/>
                  </a:lnTo>
                  <a:lnTo>
                    <a:pt x="20415" y="54888"/>
                  </a:lnTo>
                  <a:lnTo>
                    <a:pt x="30910" y="37653"/>
                  </a:lnTo>
                  <a:lnTo>
                    <a:pt x="46493" y="2531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53844" y="284269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7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74901" y="289533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06570" y="2637241"/>
              <a:ext cx="208155" cy="352853"/>
            </a:xfrm>
            <a:custGeom>
              <a:avLst/>
              <a:gdLst/>
              <a:ahLst/>
              <a:cxnLst/>
              <a:rect l="0" t="0" r="0" b="0"/>
              <a:pathLst>
                <a:path w="208155" h="352853">
                  <a:moveTo>
                    <a:pt x="0" y="36997"/>
                  </a:moveTo>
                  <a:lnTo>
                    <a:pt x="61111" y="19039"/>
                  </a:lnTo>
                  <a:lnTo>
                    <a:pt x="121131" y="7437"/>
                  </a:lnTo>
                  <a:lnTo>
                    <a:pt x="174662" y="4642"/>
                  </a:lnTo>
                  <a:lnTo>
                    <a:pt x="198120" y="0"/>
                  </a:lnTo>
                  <a:lnTo>
                    <a:pt x="204610" y="1804"/>
                  </a:lnTo>
                  <a:lnTo>
                    <a:pt x="207766" y="6516"/>
                  </a:lnTo>
                  <a:lnTo>
                    <a:pt x="208154" y="22280"/>
                  </a:lnTo>
                  <a:lnTo>
                    <a:pt x="200625" y="56293"/>
                  </a:lnTo>
                  <a:lnTo>
                    <a:pt x="176707" y="110465"/>
                  </a:lnTo>
                  <a:lnTo>
                    <a:pt x="158090" y="171642"/>
                  </a:lnTo>
                  <a:lnTo>
                    <a:pt x="140401" y="226217"/>
                  </a:lnTo>
                  <a:lnTo>
                    <a:pt x="119324" y="289655"/>
                  </a:lnTo>
                  <a:lnTo>
                    <a:pt x="94756" y="3528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56537" y="2636609"/>
              <a:ext cx="244873" cy="303581"/>
            </a:xfrm>
            <a:custGeom>
              <a:avLst/>
              <a:gdLst/>
              <a:ahLst/>
              <a:cxnLst/>
              <a:rect l="0" t="0" r="0" b="0"/>
              <a:pathLst>
                <a:path w="244873" h="303581">
                  <a:moveTo>
                    <a:pt x="34302" y="69214"/>
                  </a:moveTo>
                  <a:lnTo>
                    <a:pt x="83801" y="10651"/>
                  </a:lnTo>
                  <a:lnTo>
                    <a:pt x="103875" y="2242"/>
                  </a:lnTo>
                  <a:lnTo>
                    <a:pt x="115778" y="0"/>
                  </a:lnTo>
                  <a:lnTo>
                    <a:pt x="135245" y="3747"/>
                  </a:lnTo>
                  <a:lnTo>
                    <a:pt x="159357" y="19011"/>
                  </a:lnTo>
                  <a:lnTo>
                    <a:pt x="166805" y="25217"/>
                  </a:lnTo>
                  <a:lnTo>
                    <a:pt x="175080" y="44591"/>
                  </a:lnTo>
                  <a:lnTo>
                    <a:pt x="186895" y="101500"/>
                  </a:lnTo>
                  <a:lnTo>
                    <a:pt x="179954" y="154274"/>
                  </a:lnTo>
                  <a:lnTo>
                    <a:pt x="172908" y="209759"/>
                  </a:lnTo>
                  <a:lnTo>
                    <a:pt x="165705" y="231504"/>
                  </a:lnTo>
                  <a:lnTo>
                    <a:pt x="142016" y="270118"/>
                  </a:lnTo>
                  <a:lnTo>
                    <a:pt x="125459" y="284457"/>
                  </a:lnTo>
                  <a:lnTo>
                    <a:pt x="86234" y="303194"/>
                  </a:lnTo>
                  <a:lnTo>
                    <a:pt x="75942" y="303580"/>
                  </a:lnTo>
                  <a:lnTo>
                    <a:pt x="55149" y="297769"/>
                  </a:lnTo>
                  <a:lnTo>
                    <a:pt x="37328" y="284268"/>
                  </a:lnTo>
                  <a:lnTo>
                    <a:pt x="22779" y="266569"/>
                  </a:lnTo>
                  <a:lnTo>
                    <a:pt x="0" y="216260"/>
                  </a:lnTo>
                  <a:lnTo>
                    <a:pt x="906" y="207019"/>
                  </a:lnTo>
                  <a:lnTo>
                    <a:pt x="11271" y="190512"/>
                  </a:lnTo>
                  <a:lnTo>
                    <a:pt x="33814" y="181616"/>
                  </a:lnTo>
                  <a:lnTo>
                    <a:pt x="60991" y="180002"/>
                  </a:lnTo>
                  <a:lnTo>
                    <a:pt x="96022" y="192247"/>
                  </a:lnTo>
                  <a:lnTo>
                    <a:pt x="149924" y="218532"/>
                  </a:lnTo>
                  <a:lnTo>
                    <a:pt x="211066" y="248914"/>
                  </a:lnTo>
                  <a:lnTo>
                    <a:pt x="244872" y="2692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6159171" y="2853222"/>
            <a:ext cx="115814" cy="21058"/>
          </a:xfrm>
          <a:custGeom>
            <a:avLst/>
            <a:gdLst/>
            <a:ahLst/>
            <a:cxnLst/>
            <a:rect l="0" t="0" r="0" b="0"/>
            <a:pathLst>
              <a:path w="115814" h="21058">
                <a:moveTo>
                  <a:pt x="115813" y="0"/>
                </a:moveTo>
                <a:lnTo>
                  <a:pt x="60672" y="1465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64480" y="3825791"/>
            <a:ext cx="2588785" cy="511478"/>
            <a:chOff x="464480" y="3825791"/>
            <a:chExt cx="2588785" cy="511478"/>
          </a:xfrm>
        </p:grpSpPr>
        <p:sp>
          <p:nvSpPr>
            <p:cNvPr id="53" name="Freeform 52"/>
            <p:cNvSpPr/>
            <p:nvPr/>
          </p:nvSpPr>
          <p:spPr>
            <a:xfrm>
              <a:off x="464480" y="3825791"/>
              <a:ext cx="296101" cy="435487"/>
            </a:xfrm>
            <a:custGeom>
              <a:avLst/>
              <a:gdLst/>
              <a:ahLst/>
              <a:cxnLst/>
              <a:rect l="0" t="0" r="0" b="0"/>
              <a:pathLst>
                <a:path w="296101" h="435487">
                  <a:moveTo>
                    <a:pt x="209343" y="90810"/>
                  </a:moveTo>
                  <a:lnTo>
                    <a:pt x="214933" y="74042"/>
                  </a:lnTo>
                  <a:lnTo>
                    <a:pt x="213070" y="66763"/>
                  </a:lnTo>
                  <a:lnTo>
                    <a:pt x="201641" y="52437"/>
                  </a:lnTo>
                  <a:lnTo>
                    <a:pt x="145496" y="10112"/>
                  </a:lnTo>
                  <a:lnTo>
                    <a:pt x="121695" y="2302"/>
                  </a:lnTo>
                  <a:lnTo>
                    <a:pt x="96689" y="0"/>
                  </a:lnTo>
                  <a:lnTo>
                    <a:pt x="73877" y="2877"/>
                  </a:lnTo>
                  <a:lnTo>
                    <a:pt x="55160" y="11174"/>
                  </a:lnTo>
                  <a:lnTo>
                    <a:pt x="39042" y="23831"/>
                  </a:lnTo>
                  <a:lnTo>
                    <a:pt x="17984" y="50687"/>
                  </a:lnTo>
                  <a:lnTo>
                    <a:pt x="4985" y="82041"/>
                  </a:lnTo>
                  <a:lnTo>
                    <a:pt x="0" y="133965"/>
                  </a:lnTo>
                  <a:lnTo>
                    <a:pt x="1658" y="159123"/>
                  </a:lnTo>
                  <a:lnTo>
                    <a:pt x="10194" y="178103"/>
                  </a:lnTo>
                  <a:lnTo>
                    <a:pt x="24906" y="191218"/>
                  </a:lnTo>
                  <a:lnTo>
                    <a:pt x="44313" y="199776"/>
                  </a:lnTo>
                  <a:lnTo>
                    <a:pt x="80377" y="203425"/>
                  </a:lnTo>
                  <a:lnTo>
                    <a:pt x="135298" y="191702"/>
                  </a:lnTo>
                  <a:lnTo>
                    <a:pt x="184925" y="187948"/>
                  </a:lnTo>
                  <a:lnTo>
                    <a:pt x="207850" y="191694"/>
                  </a:lnTo>
                  <a:lnTo>
                    <a:pt x="226617" y="200378"/>
                  </a:lnTo>
                  <a:lnTo>
                    <a:pt x="271063" y="232924"/>
                  </a:lnTo>
                  <a:lnTo>
                    <a:pt x="287552" y="261989"/>
                  </a:lnTo>
                  <a:lnTo>
                    <a:pt x="295965" y="286602"/>
                  </a:lnTo>
                  <a:lnTo>
                    <a:pt x="296100" y="326767"/>
                  </a:lnTo>
                  <a:lnTo>
                    <a:pt x="283142" y="362714"/>
                  </a:lnTo>
                  <a:lnTo>
                    <a:pt x="264485" y="390002"/>
                  </a:lnTo>
                  <a:lnTo>
                    <a:pt x="238550" y="412906"/>
                  </a:lnTo>
                  <a:lnTo>
                    <a:pt x="208638" y="428921"/>
                  </a:lnTo>
                  <a:lnTo>
                    <a:pt x="171960" y="435486"/>
                  </a:lnTo>
                  <a:lnTo>
                    <a:pt x="131456" y="431842"/>
                  </a:lnTo>
                  <a:lnTo>
                    <a:pt x="86594" y="412894"/>
                  </a:lnTo>
                  <a:lnTo>
                    <a:pt x="61944" y="396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6924" y="4073383"/>
              <a:ext cx="182755" cy="169340"/>
            </a:xfrm>
            <a:custGeom>
              <a:avLst/>
              <a:gdLst/>
              <a:ahLst/>
              <a:cxnLst/>
              <a:rect l="0" t="0" r="0" b="0"/>
              <a:pathLst>
                <a:path w="182755" h="169340">
                  <a:moveTo>
                    <a:pt x="119583" y="32731"/>
                  </a:moveTo>
                  <a:lnTo>
                    <a:pt x="90275" y="3422"/>
                  </a:lnTo>
                  <a:lnTo>
                    <a:pt x="82497" y="324"/>
                  </a:lnTo>
                  <a:lnTo>
                    <a:pt x="64496" y="0"/>
                  </a:lnTo>
                  <a:lnTo>
                    <a:pt x="34631" y="11985"/>
                  </a:lnTo>
                  <a:lnTo>
                    <a:pt x="20216" y="27020"/>
                  </a:lnTo>
                  <a:lnTo>
                    <a:pt x="1429" y="65268"/>
                  </a:lnTo>
                  <a:lnTo>
                    <a:pt x="0" y="85796"/>
                  </a:lnTo>
                  <a:lnTo>
                    <a:pt x="8614" y="133160"/>
                  </a:lnTo>
                  <a:lnTo>
                    <a:pt x="23793" y="162573"/>
                  </a:lnTo>
                  <a:lnTo>
                    <a:pt x="31156" y="167256"/>
                  </a:lnTo>
                  <a:lnTo>
                    <a:pt x="48697" y="169339"/>
                  </a:lnTo>
                  <a:lnTo>
                    <a:pt x="78303" y="158345"/>
                  </a:lnTo>
                  <a:lnTo>
                    <a:pt x="92658" y="143542"/>
                  </a:lnTo>
                  <a:lnTo>
                    <a:pt x="111405" y="105442"/>
                  </a:lnTo>
                  <a:lnTo>
                    <a:pt x="117160" y="68962"/>
                  </a:lnTo>
                  <a:lnTo>
                    <a:pt x="113276" y="34107"/>
                  </a:lnTo>
                  <a:lnTo>
                    <a:pt x="111869" y="31309"/>
                  </a:lnTo>
                  <a:lnTo>
                    <a:pt x="110931" y="34122"/>
                  </a:lnTo>
                  <a:lnTo>
                    <a:pt x="111058" y="48557"/>
                  </a:lnTo>
                  <a:lnTo>
                    <a:pt x="118877" y="76414"/>
                  </a:lnTo>
                  <a:lnTo>
                    <a:pt x="141887" y="114149"/>
                  </a:lnTo>
                  <a:lnTo>
                    <a:pt x="155232" y="127409"/>
                  </a:lnTo>
                  <a:lnTo>
                    <a:pt x="182754" y="138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031792" y="4084546"/>
              <a:ext cx="200043" cy="108212"/>
            </a:xfrm>
            <a:custGeom>
              <a:avLst/>
              <a:gdLst/>
              <a:ahLst/>
              <a:cxnLst/>
              <a:rect l="0" t="0" r="0" b="0"/>
              <a:pathLst>
                <a:path w="200043" h="108212">
                  <a:moveTo>
                    <a:pt x="0" y="21568"/>
                  </a:moveTo>
                  <a:lnTo>
                    <a:pt x="17959" y="84995"/>
                  </a:lnTo>
                  <a:lnTo>
                    <a:pt x="25858" y="108211"/>
                  </a:lnTo>
                  <a:lnTo>
                    <a:pt x="9988" y="52165"/>
                  </a:lnTo>
                  <a:lnTo>
                    <a:pt x="5609" y="31657"/>
                  </a:lnTo>
                  <a:lnTo>
                    <a:pt x="7562" y="10844"/>
                  </a:lnTo>
                  <a:lnTo>
                    <a:pt x="13231" y="5060"/>
                  </a:lnTo>
                  <a:lnTo>
                    <a:pt x="21689" y="2374"/>
                  </a:lnTo>
                  <a:lnTo>
                    <a:pt x="32007" y="1753"/>
                  </a:lnTo>
                  <a:lnTo>
                    <a:pt x="41225" y="4848"/>
                  </a:lnTo>
                  <a:lnTo>
                    <a:pt x="57707" y="17646"/>
                  </a:lnTo>
                  <a:lnTo>
                    <a:pt x="78946" y="54675"/>
                  </a:lnTo>
                  <a:lnTo>
                    <a:pt x="83047" y="54168"/>
                  </a:lnTo>
                  <a:lnTo>
                    <a:pt x="86950" y="50320"/>
                  </a:lnTo>
                  <a:lnTo>
                    <a:pt x="114315" y="4927"/>
                  </a:lnTo>
                  <a:lnTo>
                    <a:pt x="121833" y="1115"/>
                  </a:lnTo>
                  <a:lnTo>
                    <a:pt x="139546" y="0"/>
                  </a:lnTo>
                  <a:lnTo>
                    <a:pt x="169249" y="11538"/>
                  </a:lnTo>
                  <a:lnTo>
                    <a:pt x="183626" y="26469"/>
                  </a:lnTo>
                  <a:lnTo>
                    <a:pt x="192746" y="45973"/>
                  </a:lnTo>
                  <a:lnTo>
                    <a:pt x="200042" y="105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296427" y="4016020"/>
              <a:ext cx="106660" cy="184851"/>
            </a:xfrm>
            <a:custGeom>
              <a:avLst/>
              <a:gdLst/>
              <a:ahLst/>
              <a:cxnLst/>
              <a:rect l="0" t="0" r="0" b="0"/>
              <a:pathLst>
                <a:path w="106660" h="184851">
                  <a:moveTo>
                    <a:pt x="30163" y="100622"/>
                  </a:moveTo>
                  <a:lnTo>
                    <a:pt x="74126" y="85968"/>
                  </a:lnTo>
                  <a:lnTo>
                    <a:pt x="87917" y="73052"/>
                  </a:lnTo>
                  <a:lnTo>
                    <a:pt x="106302" y="36165"/>
                  </a:lnTo>
                  <a:lnTo>
                    <a:pt x="106659" y="27235"/>
                  </a:lnTo>
                  <a:lnTo>
                    <a:pt x="100816" y="11074"/>
                  </a:lnTo>
                  <a:lnTo>
                    <a:pt x="93643" y="5829"/>
                  </a:lnTo>
                  <a:lnTo>
                    <a:pt x="73194" y="0"/>
                  </a:lnTo>
                  <a:lnTo>
                    <a:pt x="51628" y="3649"/>
                  </a:lnTo>
                  <a:lnTo>
                    <a:pt x="22875" y="18857"/>
                  </a:lnTo>
                  <a:lnTo>
                    <a:pt x="14776" y="25055"/>
                  </a:lnTo>
                  <a:lnTo>
                    <a:pt x="5777" y="44420"/>
                  </a:lnTo>
                  <a:lnTo>
                    <a:pt x="0" y="94980"/>
                  </a:lnTo>
                  <a:lnTo>
                    <a:pt x="5449" y="119171"/>
                  </a:lnTo>
                  <a:lnTo>
                    <a:pt x="21671" y="149402"/>
                  </a:lnTo>
                  <a:lnTo>
                    <a:pt x="35748" y="164416"/>
                  </a:lnTo>
                  <a:lnTo>
                    <a:pt x="61064" y="178276"/>
                  </a:lnTo>
                  <a:lnTo>
                    <a:pt x="82806" y="1848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90636" y="4005768"/>
              <a:ext cx="180518" cy="169506"/>
            </a:xfrm>
            <a:custGeom>
              <a:avLst/>
              <a:gdLst/>
              <a:ahLst/>
              <a:cxnLst/>
              <a:rect l="0" t="0" r="0" b="0"/>
              <a:pathLst>
                <a:path w="180518" h="169506">
                  <a:moveTo>
                    <a:pt x="88680" y="5589"/>
                  </a:moveTo>
                  <a:lnTo>
                    <a:pt x="71912" y="0"/>
                  </a:lnTo>
                  <a:lnTo>
                    <a:pt x="54321" y="376"/>
                  </a:lnTo>
                  <a:lnTo>
                    <a:pt x="14432" y="10149"/>
                  </a:lnTo>
                  <a:lnTo>
                    <a:pt x="7596" y="16818"/>
                  </a:lnTo>
                  <a:lnTo>
                    <a:pt x="0" y="36706"/>
                  </a:lnTo>
                  <a:lnTo>
                    <a:pt x="1484" y="45051"/>
                  </a:lnTo>
                  <a:lnTo>
                    <a:pt x="5982" y="51784"/>
                  </a:lnTo>
                  <a:lnTo>
                    <a:pt x="20340" y="62385"/>
                  </a:lnTo>
                  <a:lnTo>
                    <a:pt x="73918" y="82421"/>
                  </a:lnTo>
                  <a:lnTo>
                    <a:pt x="126664" y="97931"/>
                  </a:lnTo>
                  <a:lnTo>
                    <a:pt x="159986" y="116918"/>
                  </a:lnTo>
                  <a:lnTo>
                    <a:pt x="177303" y="134617"/>
                  </a:lnTo>
                  <a:lnTo>
                    <a:pt x="180517" y="143081"/>
                  </a:lnTo>
                  <a:lnTo>
                    <a:pt x="180320" y="151062"/>
                  </a:lnTo>
                  <a:lnTo>
                    <a:pt x="177849" y="158723"/>
                  </a:lnTo>
                  <a:lnTo>
                    <a:pt x="171523" y="163830"/>
                  </a:lnTo>
                  <a:lnTo>
                    <a:pt x="152015" y="169505"/>
                  </a:lnTo>
                  <a:lnTo>
                    <a:pt x="102349" y="165114"/>
                  </a:lnTo>
                  <a:lnTo>
                    <a:pt x="78151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68829" y="4064000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47772" y="3969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47772" y="396924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21471" y="4060857"/>
              <a:ext cx="136246" cy="276412"/>
            </a:xfrm>
            <a:custGeom>
              <a:avLst/>
              <a:gdLst/>
              <a:ahLst/>
              <a:cxnLst/>
              <a:rect l="0" t="0" r="0" b="0"/>
              <a:pathLst>
                <a:path w="136246" h="276412">
                  <a:moveTo>
                    <a:pt x="126342" y="66314"/>
                  </a:moveTo>
                  <a:lnTo>
                    <a:pt x="126342" y="43957"/>
                  </a:lnTo>
                  <a:lnTo>
                    <a:pt x="120103" y="26741"/>
                  </a:lnTo>
                  <a:lnTo>
                    <a:pt x="115164" y="18875"/>
                  </a:lnTo>
                  <a:lnTo>
                    <a:pt x="100317" y="7015"/>
                  </a:lnTo>
                  <a:lnTo>
                    <a:pt x="91444" y="2215"/>
                  </a:lnTo>
                  <a:lnTo>
                    <a:pt x="72228" y="0"/>
                  </a:lnTo>
                  <a:lnTo>
                    <a:pt x="51988" y="4086"/>
                  </a:lnTo>
                  <a:lnTo>
                    <a:pt x="31295" y="13700"/>
                  </a:lnTo>
                  <a:lnTo>
                    <a:pt x="26712" y="20710"/>
                  </a:lnTo>
                  <a:lnTo>
                    <a:pt x="25997" y="28892"/>
                  </a:lnTo>
                  <a:lnTo>
                    <a:pt x="27860" y="37856"/>
                  </a:lnTo>
                  <a:lnTo>
                    <a:pt x="39288" y="54056"/>
                  </a:lnTo>
                  <a:lnTo>
                    <a:pt x="47249" y="61651"/>
                  </a:lnTo>
                  <a:lnTo>
                    <a:pt x="56066" y="65545"/>
                  </a:lnTo>
                  <a:lnTo>
                    <a:pt x="75221" y="66752"/>
                  </a:lnTo>
                  <a:lnTo>
                    <a:pt x="92313" y="60269"/>
                  </a:lnTo>
                  <a:lnTo>
                    <a:pt x="100147" y="55265"/>
                  </a:lnTo>
                  <a:lnTo>
                    <a:pt x="107709" y="54269"/>
                  </a:lnTo>
                  <a:lnTo>
                    <a:pt x="122350" y="59401"/>
                  </a:lnTo>
                  <a:lnTo>
                    <a:pt x="126020" y="65215"/>
                  </a:lnTo>
                  <a:lnTo>
                    <a:pt x="133704" y="122124"/>
                  </a:lnTo>
                  <a:lnTo>
                    <a:pt x="136245" y="181020"/>
                  </a:lnTo>
                  <a:lnTo>
                    <a:pt x="131158" y="238060"/>
                  </a:lnTo>
                  <a:lnTo>
                    <a:pt x="122243" y="260018"/>
                  </a:lnTo>
                  <a:lnTo>
                    <a:pt x="116591" y="269150"/>
                  </a:lnTo>
                  <a:lnTo>
                    <a:pt x="109313" y="274067"/>
                  </a:lnTo>
                  <a:lnTo>
                    <a:pt x="91867" y="276411"/>
                  </a:lnTo>
                  <a:lnTo>
                    <a:pt x="31332" y="262188"/>
                  </a:lnTo>
                  <a:lnTo>
                    <a:pt x="0" y="2558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21513" y="3999761"/>
              <a:ext cx="115814" cy="158996"/>
            </a:xfrm>
            <a:custGeom>
              <a:avLst/>
              <a:gdLst/>
              <a:ahLst/>
              <a:cxnLst/>
              <a:rect l="0" t="0" r="0" b="0"/>
              <a:pathLst>
                <a:path w="115814" h="158996">
                  <a:moveTo>
                    <a:pt x="0" y="43182"/>
                  </a:moveTo>
                  <a:lnTo>
                    <a:pt x="8333" y="80660"/>
                  </a:lnTo>
                  <a:lnTo>
                    <a:pt x="15135" y="131479"/>
                  </a:lnTo>
                  <a:lnTo>
                    <a:pt x="12429" y="132462"/>
                  </a:lnTo>
                  <a:lnTo>
                    <a:pt x="8286" y="130778"/>
                  </a:lnTo>
                  <a:lnTo>
                    <a:pt x="5524" y="124976"/>
                  </a:lnTo>
                  <a:lnTo>
                    <a:pt x="727" y="69089"/>
                  </a:lnTo>
                  <a:lnTo>
                    <a:pt x="5804" y="28501"/>
                  </a:lnTo>
                  <a:lnTo>
                    <a:pt x="10888" y="18187"/>
                  </a:lnTo>
                  <a:lnTo>
                    <a:pt x="25896" y="3607"/>
                  </a:lnTo>
                  <a:lnTo>
                    <a:pt x="34811" y="421"/>
                  </a:lnTo>
                  <a:lnTo>
                    <a:pt x="54076" y="0"/>
                  </a:lnTo>
                  <a:lnTo>
                    <a:pt x="61787" y="3865"/>
                  </a:lnTo>
                  <a:lnTo>
                    <a:pt x="73474" y="17519"/>
                  </a:lnTo>
                  <a:lnTo>
                    <a:pt x="97938" y="75287"/>
                  </a:lnTo>
                  <a:lnTo>
                    <a:pt x="112650" y="132692"/>
                  </a:lnTo>
                  <a:lnTo>
                    <a:pt x="115813" y="158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463668" y="3980817"/>
              <a:ext cx="198877" cy="146355"/>
            </a:xfrm>
            <a:custGeom>
              <a:avLst/>
              <a:gdLst/>
              <a:ahLst/>
              <a:cxnLst/>
              <a:rect l="0" t="0" r="0" b="0"/>
              <a:pathLst>
                <a:path w="198877" h="146355">
                  <a:moveTo>
                    <a:pt x="0" y="83183"/>
                  </a:moveTo>
                  <a:lnTo>
                    <a:pt x="58617" y="83183"/>
                  </a:lnTo>
                  <a:lnTo>
                    <a:pt x="118333" y="71730"/>
                  </a:lnTo>
                  <a:lnTo>
                    <a:pt x="166874" y="58434"/>
                  </a:lnTo>
                  <a:lnTo>
                    <a:pt x="172081" y="53815"/>
                  </a:lnTo>
                  <a:lnTo>
                    <a:pt x="173212" y="48397"/>
                  </a:lnTo>
                  <a:lnTo>
                    <a:pt x="171627" y="42445"/>
                  </a:lnTo>
                  <a:lnTo>
                    <a:pt x="157387" y="29592"/>
                  </a:lnTo>
                  <a:lnTo>
                    <a:pt x="111063" y="0"/>
                  </a:lnTo>
                  <a:lnTo>
                    <a:pt x="110307" y="821"/>
                  </a:lnTo>
                  <a:lnTo>
                    <a:pt x="112142" y="3708"/>
                  </a:lnTo>
                  <a:lnTo>
                    <a:pt x="140305" y="16748"/>
                  </a:lnTo>
                  <a:lnTo>
                    <a:pt x="189965" y="39672"/>
                  </a:lnTo>
                  <a:lnTo>
                    <a:pt x="195664" y="47156"/>
                  </a:lnTo>
                  <a:lnTo>
                    <a:pt x="198293" y="55655"/>
                  </a:lnTo>
                  <a:lnTo>
                    <a:pt x="198876" y="64831"/>
                  </a:lnTo>
                  <a:lnTo>
                    <a:pt x="193284" y="81266"/>
                  </a:lnTo>
                  <a:lnTo>
                    <a:pt x="165668" y="130342"/>
                  </a:lnTo>
                  <a:lnTo>
                    <a:pt x="147399" y="146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947979" y="3979772"/>
              <a:ext cx="6067" cy="157928"/>
            </a:xfrm>
            <a:custGeom>
              <a:avLst/>
              <a:gdLst/>
              <a:ahLst/>
              <a:cxnLst/>
              <a:rect l="0" t="0" r="0" b="0"/>
              <a:pathLst>
                <a:path w="6067" h="157928">
                  <a:moveTo>
                    <a:pt x="0" y="0"/>
                  </a:moveTo>
                  <a:lnTo>
                    <a:pt x="0" y="58616"/>
                  </a:lnTo>
                  <a:lnTo>
                    <a:pt x="6066" y="11162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16393" y="404294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2727" y="3119"/>
                  </a:lnTo>
                  <a:lnTo>
                    <a:pt x="27780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265840" y="3474404"/>
            <a:ext cx="3072731" cy="400084"/>
            <a:chOff x="5265840" y="3474404"/>
            <a:chExt cx="3072731" cy="400084"/>
          </a:xfrm>
        </p:grpSpPr>
        <p:sp>
          <p:nvSpPr>
            <p:cNvPr id="67" name="Freeform 66"/>
            <p:cNvSpPr/>
            <p:nvPr/>
          </p:nvSpPr>
          <p:spPr>
            <a:xfrm>
              <a:off x="5265840" y="3592596"/>
              <a:ext cx="196059" cy="271363"/>
            </a:xfrm>
            <a:custGeom>
              <a:avLst/>
              <a:gdLst/>
              <a:ahLst/>
              <a:cxnLst/>
              <a:rect l="0" t="0" r="0" b="0"/>
              <a:pathLst>
                <a:path w="196059" h="271363">
                  <a:moveTo>
                    <a:pt x="19466" y="271362"/>
                  </a:moveTo>
                  <a:lnTo>
                    <a:pt x="19466" y="217217"/>
                  </a:lnTo>
                  <a:lnTo>
                    <a:pt x="12230" y="154398"/>
                  </a:lnTo>
                  <a:lnTo>
                    <a:pt x="6468" y="97003"/>
                  </a:lnTo>
                  <a:lnTo>
                    <a:pt x="0" y="45588"/>
                  </a:lnTo>
                  <a:lnTo>
                    <a:pt x="4469" y="9884"/>
                  </a:lnTo>
                  <a:lnTo>
                    <a:pt x="10638" y="3457"/>
                  </a:lnTo>
                  <a:lnTo>
                    <a:pt x="19430" y="342"/>
                  </a:lnTo>
                  <a:lnTo>
                    <a:pt x="40507" y="0"/>
                  </a:lnTo>
                  <a:lnTo>
                    <a:pt x="61572" y="3748"/>
                  </a:lnTo>
                  <a:lnTo>
                    <a:pt x="87573" y="18024"/>
                  </a:lnTo>
                  <a:lnTo>
                    <a:pt x="148846" y="74552"/>
                  </a:lnTo>
                  <a:lnTo>
                    <a:pt x="165875" y="93814"/>
                  </a:lnTo>
                  <a:lnTo>
                    <a:pt x="186339" y="137895"/>
                  </a:lnTo>
                  <a:lnTo>
                    <a:pt x="196058" y="191316"/>
                  </a:lnTo>
                  <a:lnTo>
                    <a:pt x="191148" y="215899"/>
                  </a:lnTo>
                  <a:lnTo>
                    <a:pt x="186563" y="227368"/>
                  </a:lnTo>
                  <a:lnTo>
                    <a:pt x="172110" y="243230"/>
                  </a:lnTo>
                  <a:lnTo>
                    <a:pt x="134235" y="262946"/>
                  </a:lnTo>
                  <a:lnTo>
                    <a:pt x="97795" y="268869"/>
                  </a:lnTo>
                  <a:lnTo>
                    <a:pt x="40522" y="2608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548518" y="3779730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4269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48518" y="36639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43848" y="3629571"/>
              <a:ext cx="83655" cy="213331"/>
            </a:xfrm>
            <a:custGeom>
              <a:avLst/>
              <a:gdLst/>
              <a:ahLst/>
              <a:cxnLst/>
              <a:rect l="0" t="0" r="0" b="0"/>
              <a:pathLst>
                <a:path w="83655" h="213331">
                  <a:moveTo>
                    <a:pt x="31012" y="213330"/>
                  </a:moveTo>
                  <a:lnTo>
                    <a:pt x="22678" y="175852"/>
                  </a:lnTo>
                  <a:lnTo>
                    <a:pt x="12367" y="119184"/>
                  </a:lnTo>
                  <a:lnTo>
                    <a:pt x="1362" y="60422"/>
                  </a:lnTo>
                  <a:lnTo>
                    <a:pt x="0" y="19715"/>
                  </a:lnTo>
                  <a:lnTo>
                    <a:pt x="4488" y="10554"/>
                  </a:lnTo>
                  <a:lnTo>
                    <a:pt x="12159" y="4447"/>
                  </a:lnTo>
                  <a:lnTo>
                    <a:pt x="21953" y="375"/>
                  </a:lnTo>
                  <a:lnTo>
                    <a:pt x="31992" y="0"/>
                  </a:lnTo>
                  <a:lnTo>
                    <a:pt x="83654" y="132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611689" y="3758673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776186" y="3608205"/>
              <a:ext cx="88188" cy="213640"/>
            </a:xfrm>
            <a:custGeom>
              <a:avLst/>
              <a:gdLst/>
              <a:ahLst/>
              <a:cxnLst/>
              <a:rect l="0" t="0" r="0" b="0"/>
              <a:pathLst>
                <a:path w="88188" h="213640">
                  <a:moveTo>
                    <a:pt x="35544" y="213639"/>
                  </a:moveTo>
                  <a:lnTo>
                    <a:pt x="20890" y="155023"/>
                  </a:lnTo>
                  <a:lnTo>
                    <a:pt x="14582" y="102018"/>
                  </a:lnTo>
                  <a:lnTo>
                    <a:pt x="0" y="45735"/>
                  </a:lnTo>
                  <a:lnTo>
                    <a:pt x="150" y="36193"/>
                  </a:lnTo>
                  <a:lnTo>
                    <a:pt x="6555" y="19350"/>
                  </a:lnTo>
                  <a:lnTo>
                    <a:pt x="20320" y="7186"/>
                  </a:lnTo>
                  <a:lnTo>
                    <a:pt x="28905" y="2304"/>
                  </a:lnTo>
                  <a:lnTo>
                    <a:pt x="47801" y="0"/>
                  </a:lnTo>
                  <a:lnTo>
                    <a:pt x="65558" y="2875"/>
                  </a:lnTo>
                  <a:lnTo>
                    <a:pt x="88187" y="13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727502" y="3727088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0769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66158" y="3687562"/>
              <a:ext cx="110573" cy="113226"/>
            </a:xfrm>
            <a:custGeom>
              <a:avLst/>
              <a:gdLst/>
              <a:ahLst/>
              <a:cxnLst/>
              <a:rect l="0" t="0" r="0" b="0"/>
              <a:pathLst>
                <a:path w="110573" h="113226">
                  <a:moveTo>
                    <a:pt x="19272" y="50054"/>
                  </a:moveTo>
                  <a:lnTo>
                    <a:pt x="77889" y="50054"/>
                  </a:lnTo>
                  <a:lnTo>
                    <a:pt x="98356" y="43815"/>
                  </a:lnTo>
                  <a:lnTo>
                    <a:pt x="107090" y="38876"/>
                  </a:lnTo>
                  <a:lnTo>
                    <a:pt x="110572" y="33243"/>
                  </a:lnTo>
                  <a:lnTo>
                    <a:pt x="110554" y="27149"/>
                  </a:lnTo>
                  <a:lnTo>
                    <a:pt x="108203" y="20746"/>
                  </a:lnTo>
                  <a:lnTo>
                    <a:pt x="96231" y="10512"/>
                  </a:lnTo>
                  <a:lnTo>
                    <a:pt x="78042" y="3234"/>
                  </a:lnTo>
                  <a:lnTo>
                    <a:pt x="54361" y="0"/>
                  </a:lnTo>
                  <a:lnTo>
                    <a:pt x="43834" y="2646"/>
                  </a:lnTo>
                  <a:lnTo>
                    <a:pt x="25899" y="14946"/>
                  </a:lnTo>
                  <a:lnTo>
                    <a:pt x="2648" y="41602"/>
                  </a:lnTo>
                  <a:lnTo>
                    <a:pt x="0" y="51438"/>
                  </a:lnTo>
                  <a:lnTo>
                    <a:pt x="3298" y="71726"/>
                  </a:lnTo>
                  <a:lnTo>
                    <a:pt x="18308" y="97290"/>
                  </a:lnTo>
                  <a:lnTo>
                    <a:pt x="26818" y="102602"/>
                  </a:lnTo>
                  <a:lnTo>
                    <a:pt x="71914" y="113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23764" y="3653388"/>
              <a:ext cx="61708" cy="109662"/>
            </a:xfrm>
            <a:custGeom>
              <a:avLst/>
              <a:gdLst/>
              <a:ahLst/>
              <a:cxnLst/>
              <a:rect l="0" t="0" r="0" b="0"/>
              <a:pathLst>
                <a:path w="61708" h="109662">
                  <a:moveTo>
                    <a:pt x="9065" y="84228"/>
                  </a:moveTo>
                  <a:lnTo>
                    <a:pt x="9065" y="106585"/>
                  </a:lnTo>
                  <a:lnTo>
                    <a:pt x="7895" y="109661"/>
                  </a:lnTo>
                  <a:lnTo>
                    <a:pt x="5945" y="108203"/>
                  </a:lnTo>
                  <a:lnTo>
                    <a:pt x="3475" y="103721"/>
                  </a:lnTo>
                  <a:lnTo>
                    <a:pt x="0" y="75056"/>
                  </a:lnTo>
                  <a:lnTo>
                    <a:pt x="5426" y="53246"/>
                  </a:lnTo>
                  <a:lnTo>
                    <a:pt x="16806" y="33024"/>
                  </a:lnTo>
                  <a:lnTo>
                    <a:pt x="40604" y="10825"/>
                  </a:lnTo>
                  <a:lnTo>
                    <a:pt x="617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27585" y="3679564"/>
              <a:ext cx="94270" cy="110696"/>
            </a:xfrm>
            <a:custGeom>
              <a:avLst/>
              <a:gdLst/>
              <a:ahLst/>
              <a:cxnLst/>
              <a:rect l="0" t="0" r="0" b="0"/>
              <a:pathLst>
                <a:path w="94270" h="110696">
                  <a:moveTo>
                    <a:pt x="0" y="68581"/>
                  </a:moveTo>
                  <a:lnTo>
                    <a:pt x="53875" y="43387"/>
                  </a:lnTo>
                  <a:lnTo>
                    <a:pt x="74248" y="34767"/>
                  </a:lnTo>
                  <a:lnTo>
                    <a:pt x="88761" y="20797"/>
                  </a:lnTo>
                  <a:lnTo>
                    <a:pt x="94269" y="12159"/>
                  </a:lnTo>
                  <a:lnTo>
                    <a:pt x="93262" y="6399"/>
                  </a:lnTo>
                  <a:lnTo>
                    <a:pt x="87911" y="2560"/>
                  </a:lnTo>
                  <a:lnTo>
                    <a:pt x="79664" y="0"/>
                  </a:lnTo>
                  <a:lnTo>
                    <a:pt x="61143" y="3396"/>
                  </a:lnTo>
                  <a:lnTo>
                    <a:pt x="51290" y="7576"/>
                  </a:lnTo>
                  <a:lnTo>
                    <a:pt x="37224" y="21581"/>
                  </a:lnTo>
                  <a:lnTo>
                    <a:pt x="18661" y="59167"/>
                  </a:lnTo>
                  <a:lnTo>
                    <a:pt x="18290" y="68154"/>
                  </a:lnTo>
                  <a:lnTo>
                    <a:pt x="24117" y="84379"/>
                  </a:lnTo>
                  <a:lnTo>
                    <a:pt x="37625" y="96269"/>
                  </a:lnTo>
                  <a:lnTo>
                    <a:pt x="63171" y="1106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74984" y="3674304"/>
              <a:ext cx="94758" cy="137013"/>
            </a:xfrm>
            <a:custGeom>
              <a:avLst/>
              <a:gdLst/>
              <a:ahLst/>
              <a:cxnLst/>
              <a:rect l="0" t="0" r="0" b="0"/>
              <a:pathLst>
                <a:path w="94758" h="137013">
                  <a:moveTo>
                    <a:pt x="0" y="31727"/>
                  </a:moveTo>
                  <a:lnTo>
                    <a:pt x="9065" y="90344"/>
                  </a:lnTo>
                  <a:lnTo>
                    <a:pt x="8384" y="95371"/>
                  </a:lnTo>
                  <a:lnTo>
                    <a:pt x="6759" y="95213"/>
                  </a:lnTo>
                  <a:lnTo>
                    <a:pt x="4506" y="91599"/>
                  </a:lnTo>
                  <a:lnTo>
                    <a:pt x="1336" y="64154"/>
                  </a:lnTo>
                  <a:lnTo>
                    <a:pt x="5985" y="31976"/>
                  </a:lnTo>
                  <a:lnTo>
                    <a:pt x="20361" y="5804"/>
                  </a:lnTo>
                  <a:lnTo>
                    <a:pt x="27612" y="1577"/>
                  </a:lnTo>
                  <a:lnTo>
                    <a:pt x="45027" y="0"/>
                  </a:lnTo>
                  <a:lnTo>
                    <a:pt x="53415" y="3556"/>
                  </a:lnTo>
                  <a:lnTo>
                    <a:pt x="68974" y="16867"/>
                  </a:lnTo>
                  <a:lnTo>
                    <a:pt x="85298" y="49681"/>
                  </a:lnTo>
                  <a:lnTo>
                    <a:pt x="93511" y="110232"/>
                  </a:lnTo>
                  <a:lnTo>
                    <a:pt x="94757" y="137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23033" y="3474404"/>
              <a:ext cx="20408" cy="305327"/>
            </a:xfrm>
            <a:custGeom>
              <a:avLst/>
              <a:gdLst/>
              <a:ahLst/>
              <a:cxnLst/>
              <a:rect l="0" t="0" r="0" b="0"/>
              <a:pathLst>
                <a:path w="20408" h="305327">
                  <a:moveTo>
                    <a:pt x="9878" y="0"/>
                  </a:moveTo>
                  <a:lnTo>
                    <a:pt x="2643" y="27556"/>
                  </a:lnTo>
                  <a:lnTo>
                    <a:pt x="0" y="86898"/>
                  </a:lnTo>
                  <a:lnTo>
                    <a:pt x="2662" y="137661"/>
                  </a:lnTo>
                  <a:lnTo>
                    <a:pt x="7740" y="189747"/>
                  </a:lnTo>
                  <a:lnTo>
                    <a:pt x="15045" y="248571"/>
                  </a:lnTo>
                  <a:lnTo>
                    <a:pt x="20407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48684" y="3569160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40582" y="11453"/>
                  </a:lnTo>
                  <a:lnTo>
                    <a:pt x="81451" y="19160"/>
                  </a:lnTo>
                  <a:lnTo>
                    <a:pt x="19983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85226" y="3600746"/>
              <a:ext cx="110940" cy="115814"/>
            </a:xfrm>
            <a:custGeom>
              <a:avLst/>
              <a:gdLst/>
              <a:ahLst/>
              <a:cxnLst/>
              <a:rect l="0" t="0" r="0" b="0"/>
              <a:pathLst>
                <a:path w="110940" h="115814">
                  <a:moveTo>
                    <a:pt x="110939" y="0"/>
                  </a:moveTo>
                  <a:lnTo>
                    <a:pt x="88583" y="0"/>
                  </a:lnTo>
                  <a:lnTo>
                    <a:pt x="57912" y="11178"/>
                  </a:lnTo>
                  <a:lnTo>
                    <a:pt x="681" y="49498"/>
                  </a:lnTo>
                  <a:lnTo>
                    <a:pt x="0" y="54055"/>
                  </a:lnTo>
                  <a:lnTo>
                    <a:pt x="4224" y="57094"/>
                  </a:lnTo>
                  <a:lnTo>
                    <a:pt x="67430" y="65757"/>
                  </a:lnTo>
                  <a:lnTo>
                    <a:pt x="88093" y="72509"/>
                  </a:lnTo>
                  <a:lnTo>
                    <a:pt x="105075" y="83309"/>
                  </a:lnTo>
                  <a:lnTo>
                    <a:pt x="107030" y="89464"/>
                  </a:lnTo>
                  <a:lnTo>
                    <a:pt x="104823" y="95907"/>
                  </a:lnTo>
                  <a:lnTo>
                    <a:pt x="99843" y="102543"/>
                  </a:lnTo>
                  <a:lnTo>
                    <a:pt x="81831" y="109915"/>
                  </a:lnTo>
                  <a:lnTo>
                    <a:pt x="4776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969865" y="362180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59337" y="352704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01450" y="3621091"/>
              <a:ext cx="134652" cy="253397"/>
            </a:xfrm>
            <a:custGeom>
              <a:avLst/>
              <a:gdLst/>
              <a:ahLst/>
              <a:cxnLst/>
              <a:rect l="0" t="0" r="0" b="0"/>
              <a:pathLst>
                <a:path w="134652" h="253397">
                  <a:moveTo>
                    <a:pt x="115814" y="42826"/>
                  </a:moveTo>
                  <a:lnTo>
                    <a:pt x="106239" y="18779"/>
                  </a:lnTo>
                  <a:lnTo>
                    <a:pt x="95571" y="4452"/>
                  </a:lnTo>
                  <a:lnTo>
                    <a:pt x="88280" y="866"/>
                  </a:lnTo>
                  <a:lnTo>
                    <a:pt x="70822" y="0"/>
                  </a:lnTo>
                  <a:lnTo>
                    <a:pt x="63592" y="3747"/>
                  </a:lnTo>
                  <a:lnTo>
                    <a:pt x="52441" y="17269"/>
                  </a:lnTo>
                  <a:lnTo>
                    <a:pt x="45174" y="50201"/>
                  </a:lnTo>
                  <a:lnTo>
                    <a:pt x="48834" y="58271"/>
                  </a:lnTo>
                  <a:lnTo>
                    <a:pt x="55953" y="63651"/>
                  </a:lnTo>
                  <a:lnTo>
                    <a:pt x="65379" y="67238"/>
                  </a:lnTo>
                  <a:lnTo>
                    <a:pt x="74001" y="67289"/>
                  </a:lnTo>
                  <a:lnTo>
                    <a:pt x="89821" y="61107"/>
                  </a:lnTo>
                  <a:lnTo>
                    <a:pt x="111882" y="38884"/>
                  </a:lnTo>
                  <a:lnTo>
                    <a:pt x="116702" y="37858"/>
                  </a:lnTo>
                  <a:lnTo>
                    <a:pt x="119916" y="41854"/>
                  </a:lnTo>
                  <a:lnTo>
                    <a:pt x="124438" y="69834"/>
                  </a:lnTo>
                  <a:lnTo>
                    <a:pt x="131556" y="121210"/>
                  </a:lnTo>
                  <a:lnTo>
                    <a:pt x="134651" y="176419"/>
                  </a:lnTo>
                  <a:lnTo>
                    <a:pt x="130815" y="204366"/>
                  </a:lnTo>
                  <a:lnTo>
                    <a:pt x="125814" y="214860"/>
                  </a:lnTo>
                  <a:lnTo>
                    <a:pt x="110900" y="229640"/>
                  </a:lnTo>
                  <a:lnTo>
                    <a:pt x="82773" y="244537"/>
                  </a:lnTo>
                  <a:lnTo>
                    <a:pt x="26180" y="252229"/>
                  </a:lnTo>
                  <a:lnTo>
                    <a:pt x="0" y="2533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187902" y="3589741"/>
              <a:ext cx="97819" cy="116291"/>
            </a:xfrm>
            <a:custGeom>
              <a:avLst/>
              <a:gdLst/>
              <a:ahLst/>
              <a:cxnLst/>
              <a:rect l="0" t="0" r="0" b="0"/>
              <a:pathLst>
                <a:path w="97819" h="116291">
                  <a:moveTo>
                    <a:pt x="3062" y="32062"/>
                  </a:moveTo>
                  <a:lnTo>
                    <a:pt x="11394" y="69540"/>
                  </a:lnTo>
                  <a:lnTo>
                    <a:pt x="12126" y="81613"/>
                  </a:lnTo>
                  <a:lnTo>
                    <a:pt x="10274" y="87323"/>
                  </a:lnTo>
                  <a:lnTo>
                    <a:pt x="6700" y="88790"/>
                  </a:lnTo>
                  <a:lnTo>
                    <a:pt x="1978" y="87428"/>
                  </a:lnTo>
                  <a:lnTo>
                    <a:pt x="0" y="80671"/>
                  </a:lnTo>
                  <a:lnTo>
                    <a:pt x="5230" y="34038"/>
                  </a:lnTo>
                  <a:lnTo>
                    <a:pt x="8016" y="22851"/>
                  </a:lnTo>
                  <a:lnTo>
                    <a:pt x="13384" y="14223"/>
                  </a:lnTo>
                  <a:lnTo>
                    <a:pt x="28706" y="1516"/>
                  </a:lnTo>
                  <a:lnTo>
                    <a:pt x="37705" y="0"/>
                  </a:lnTo>
                  <a:lnTo>
                    <a:pt x="57063" y="4554"/>
                  </a:lnTo>
                  <a:lnTo>
                    <a:pt x="74245" y="17496"/>
                  </a:lnTo>
                  <a:lnTo>
                    <a:pt x="82103" y="25861"/>
                  </a:lnTo>
                  <a:lnTo>
                    <a:pt x="90833" y="50753"/>
                  </a:lnTo>
                  <a:lnTo>
                    <a:pt x="95748" y="88293"/>
                  </a:lnTo>
                  <a:lnTo>
                    <a:pt x="97818" y="1162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80265" y="3542514"/>
              <a:ext cx="106105" cy="163518"/>
            </a:xfrm>
            <a:custGeom>
              <a:avLst/>
              <a:gdLst/>
              <a:ahLst/>
              <a:cxnLst/>
              <a:rect l="0" t="0" r="0" b="0"/>
              <a:pathLst>
                <a:path w="106105" h="163518">
                  <a:moveTo>
                    <a:pt x="105496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31249" y="10149"/>
                  </a:lnTo>
                  <a:lnTo>
                    <a:pt x="5639" y="25527"/>
                  </a:lnTo>
                  <a:lnTo>
                    <a:pt x="1490" y="32920"/>
                  </a:lnTo>
                  <a:lnTo>
                    <a:pt x="0" y="50491"/>
                  </a:lnTo>
                  <a:lnTo>
                    <a:pt x="4750" y="56581"/>
                  </a:lnTo>
                  <a:lnTo>
                    <a:pt x="62457" y="77266"/>
                  </a:lnTo>
                  <a:lnTo>
                    <a:pt x="101403" y="108023"/>
                  </a:lnTo>
                  <a:lnTo>
                    <a:pt x="105107" y="115992"/>
                  </a:lnTo>
                  <a:lnTo>
                    <a:pt x="106104" y="134206"/>
                  </a:lnTo>
                  <a:lnTo>
                    <a:pt x="102392" y="142806"/>
                  </a:lnTo>
                  <a:lnTo>
                    <a:pt x="88909" y="158601"/>
                  </a:lnTo>
                  <a:lnTo>
                    <a:pt x="79230" y="162580"/>
                  </a:lnTo>
                  <a:lnTo>
                    <a:pt x="31797" y="16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22632" y="3533352"/>
              <a:ext cx="196682" cy="77923"/>
            </a:xfrm>
            <a:custGeom>
              <a:avLst/>
              <a:gdLst/>
              <a:ahLst/>
              <a:cxnLst/>
              <a:rect l="0" t="0" r="0" b="0"/>
              <a:pathLst>
                <a:path w="196682" h="77923">
                  <a:moveTo>
                    <a:pt x="0" y="46337"/>
                  </a:moveTo>
                  <a:lnTo>
                    <a:pt x="58616" y="46337"/>
                  </a:lnTo>
                  <a:lnTo>
                    <a:pt x="112791" y="46337"/>
                  </a:lnTo>
                  <a:lnTo>
                    <a:pt x="168552" y="46337"/>
                  </a:lnTo>
                  <a:lnTo>
                    <a:pt x="182559" y="46337"/>
                  </a:lnTo>
                  <a:lnTo>
                    <a:pt x="190725" y="42827"/>
                  </a:lnTo>
                  <a:lnTo>
                    <a:pt x="195001" y="36978"/>
                  </a:lnTo>
                  <a:lnTo>
                    <a:pt x="196681" y="29569"/>
                  </a:lnTo>
                  <a:lnTo>
                    <a:pt x="194292" y="23460"/>
                  </a:lnTo>
                  <a:lnTo>
                    <a:pt x="182278" y="13553"/>
                  </a:lnTo>
                  <a:lnTo>
                    <a:pt x="152989" y="0"/>
                  </a:lnTo>
                  <a:lnTo>
                    <a:pt x="159242" y="1566"/>
                  </a:lnTo>
                  <a:lnTo>
                    <a:pt x="182493" y="14614"/>
                  </a:lnTo>
                  <a:lnTo>
                    <a:pt x="186002" y="20509"/>
                  </a:lnTo>
                  <a:lnTo>
                    <a:pt x="186003" y="26779"/>
                  </a:lnTo>
                  <a:lnTo>
                    <a:pt x="183664" y="33298"/>
                  </a:lnTo>
                  <a:lnTo>
                    <a:pt x="163603" y="53652"/>
                  </a:lnTo>
                  <a:lnTo>
                    <a:pt x="126342" y="779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70114" y="3537575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10528"/>
                  </a:moveTo>
                  <a:lnTo>
                    <a:pt x="109839" y="4939"/>
                  </a:lnTo>
                  <a:lnTo>
                    <a:pt x="55665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432467" y="1721736"/>
            <a:ext cx="6606864" cy="1035526"/>
            <a:chOff x="1432467" y="1721736"/>
            <a:chExt cx="6606864" cy="1035526"/>
          </a:xfrm>
        </p:grpSpPr>
        <p:sp>
          <p:nvSpPr>
            <p:cNvPr id="2" name="Freeform 1"/>
            <p:cNvSpPr/>
            <p:nvPr/>
          </p:nvSpPr>
          <p:spPr>
            <a:xfrm>
              <a:off x="1432467" y="2134673"/>
              <a:ext cx="452880" cy="337133"/>
            </a:xfrm>
            <a:custGeom>
              <a:avLst/>
              <a:gdLst/>
              <a:ahLst/>
              <a:cxnLst/>
              <a:rect l="0" t="0" r="0" b="0"/>
              <a:pathLst>
                <a:path w="452880" h="337133">
                  <a:moveTo>
                    <a:pt x="0" y="0"/>
                  </a:moveTo>
                  <a:lnTo>
                    <a:pt x="7072" y="74162"/>
                  </a:lnTo>
                  <a:lnTo>
                    <a:pt x="21240" y="142702"/>
                  </a:lnTo>
                  <a:lnTo>
                    <a:pt x="28000" y="194071"/>
                  </a:lnTo>
                  <a:lnTo>
                    <a:pt x="63509" y="272727"/>
                  </a:lnTo>
                  <a:lnTo>
                    <a:pt x="74899" y="283943"/>
                  </a:lnTo>
                  <a:lnTo>
                    <a:pt x="103342" y="296404"/>
                  </a:lnTo>
                  <a:lnTo>
                    <a:pt x="116254" y="296767"/>
                  </a:lnTo>
                  <a:lnTo>
                    <a:pt x="138495" y="289277"/>
                  </a:lnTo>
                  <a:lnTo>
                    <a:pt x="154300" y="264240"/>
                  </a:lnTo>
                  <a:lnTo>
                    <a:pt x="183576" y="202011"/>
                  </a:lnTo>
                  <a:lnTo>
                    <a:pt x="190464" y="198317"/>
                  </a:lnTo>
                  <a:lnTo>
                    <a:pt x="196536" y="201774"/>
                  </a:lnTo>
                  <a:lnTo>
                    <a:pt x="240642" y="274350"/>
                  </a:lnTo>
                  <a:lnTo>
                    <a:pt x="275454" y="314191"/>
                  </a:lnTo>
                  <a:lnTo>
                    <a:pt x="309042" y="334509"/>
                  </a:lnTo>
                  <a:lnTo>
                    <a:pt x="338138" y="337132"/>
                  </a:lnTo>
                  <a:lnTo>
                    <a:pt x="354185" y="335759"/>
                  </a:lnTo>
                  <a:lnTo>
                    <a:pt x="379909" y="322394"/>
                  </a:lnTo>
                  <a:lnTo>
                    <a:pt x="420541" y="277634"/>
                  </a:lnTo>
                  <a:lnTo>
                    <a:pt x="440995" y="232078"/>
                  </a:lnTo>
                  <a:lnTo>
                    <a:pt x="450531" y="153010"/>
                  </a:lnTo>
                  <a:lnTo>
                    <a:pt x="452415" y="77970"/>
                  </a:lnTo>
                  <a:lnTo>
                    <a:pt x="452879" y="39962"/>
                  </a:lnTo>
                </a:path>
              </a:pathLst>
            </a:custGeom>
            <a:ln w="4820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98164" y="1908225"/>
              <a:ext cx="317509" cy="541750"/>
            </a:xfrm>
            <a:custGeom>
              <a:avLst/>
              <a:gdLst/>
              <a:ahLst/>
              <a:cxnLst/>
              <a:rect l="0" t="0" r="0" b="0"/>
              <a:pathLst>
                <a:path w="317509" h="541750">
                  <a:moveTo>
                    <a:pt x="7071" y="0"/>
                  </a:moveTo>
                  <a:lnTo>
                    <a:pt x="0" y="21215"/>
                  </a:lnTo>
                  <a:lnTo>
                    <a:pt x="475" y="43470"/>
                  </a:lnTo>
                  <a:lnTo>
                    <a:pt x="5768" y="108080"/>
                  </a:lnTo>
                  <a:lnTo>
                    <a:pt x="15968" y="182950"/>
                  </a:lnTo>
                  <a:lnTo>
                    <a:pt x="19081" y="245794"/>
                  </a:lnTo>
                  <a:lnTo>
                    <a:pt x="20003" y="309802"/>
                  </a:lnTo>
                  <a:lnTo>
                    <a:pt x="24261" y="385220"/>
                  </a:lnTo>
                  <a:lnTo>
                    <a:pt x="31845" y="464198"/>
                  </a:lnTo>
                  <a:lnTo>
                    <a:pt x="26087" y="514956"/>
                  </a:lnTo>
                  <a:lnTo>
                    <a:pt x="24189" y="519432"/>
                  </a:lnTo>
                  <a:lnTo>
                    <a:pt x="22923" y="516495"/>
                  </a:lnTo>
                  <a:lnTo>
                    <a:pt x="20725" y="444281"/>
                  </a:lnTo>
                  <a:lnTo>
                    <a:pt x="24404" y="376975"/>
                  </a:lnTo>
                  <a:lnTo>
                    <a:pt x="32535" y="349592"/>
                  </a:lnTo>
                  <a:lnTo>
                    <a:pt x="46015" y="327555"/>
                  </a:lnTo>
                  <a:lnTo>
                    <a:pt x="77318" y="298506"/>
                  </a:lnTo>
                  <a:lnTo>
                    <a:pt x="109826" y="288076"/>
                  </a:lnTo>
                  <a:lnTo>
                    <a:pt x="161839" y="286151"/>
                  </a:lnTo>
                  <a:lnTo>
                    <a:pt x="209318" y="298901"/>
                  </a:lnTo>
                  <a:lnTo>
                    <a:pt x="252986" y="321427"/>
                  </a:lnTo>
                  <a:lnTo>
                    <a:pt x="284672" y="350795"/>
                  </a:lnTo>
                  <a:lnTo>
                    <a:pt x="302132" y="376439"/>
                  </a:lnTo>
                  <a:lnTo>
                    <a:pt x="314826" y="407570"/>
                  </a:lnTo>
                  <a:lnTo>
                    <a:pt x="317508" y="441140"/>
                  </a:lnTo>
                  <a:lnTo>
                    <a:pt x="312286" y="474314"/>
                  </a:lnTo>
                  <a:lnTo>
                    <a:pt x="300098" y="503859"/>
                  </a:lnTo>
                  <a:lnTo>
                    <a:pt x="280868" y="523897"/>
                  </a:lnTo>
                  <a:lnTo>
                    <a:pt x="269524" y="531312"/>
                  </a:lnTo>
                  <a:lnTo>
                    <a:pt x="225273" y="541749"/>
                  </a:lnTo>
                  <a:lnTo>
                    <a:pt x="195811" y="536297"/>
                  </a:lnTo>
                  <a:lnTo>
                    <a:pt x="125672" y="499890"/>
                  </a:lnTo>
                  <a:lnTo>
                    <a:pt x="113633" y="492861"/>
                  </a:lnTo>
                </a:path>
              </a:pathLst>
            </a:custGeom>
            <a:ln w="482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10989" y="2157993"/>
              <a:ext cx="209534" cy="599269"/>
            </a:xfrm>
            <a:custGeom>
              <a:avLst/>
              <a:gdLst/>
              <a:ahLst/>
              <a:cxnLst/>
              <a:rect l="0" t="0" r="0" b="0"/>
              <a:pathLst>
                <a:path w="209534" h="599269">
                  <a:moveTo>
                    <a:pt x="0" y="203119"/>
                  </a:moveTo>
                  <a:lnTo>
                    <a:pt x="0" y="271621"/>
                  </a:lnTo>
                  <a:lnTo>
                    <a:pt x="0" y="348210"/>
                  </a:lnTo>
                  <a:lnTo>
                    <a:pt x="7071" y="412696"/>
                  </a:lnTo>
                  <a:lnTo>
                    <a:pt x="11468" y="478672"/>
                  </a:lnTo>
                  <a:lnTo>
                    <a:pt x="12954" y="556629"/>
                  </a:lnTo>
                  <a:lnTo>
                    <a:pt x="13211" y="599268"/>
                  </a:lnTo>
                  <a:lnTo>
                    <a:pt x="11831" y="525733"/>
                  </a:lnTo>
                  <a:lnTo>
                    <a:pt x="2775" y="445657"/>
                  </a:lnTo>
                  <a:lnTo>
                    <a:pt x="548" y="372391"/>
                  </a:lnTo>
                  <a:lnTo>
                    <a:pt x="162" y="311653"/>
                  </a:lnTo>
                  <a:lnTo>
                    <a:pt x="48" y="246789"/>
                  </a:lnTo>
                  <a:lnTo>
                    <a:pt x="9" y="169207"/>
                  </a:lnTo>
                  <a:lnTo>
                    <a:pt x="2" y="92926"/>
                  </a:lnTo>
                  <a:lnTo>
                    <a:pt x="2960" y="54981"/>
                  </a:lnTo>
                  <a:lnTo>
                    <a:pt x="14143" y="28249"/>
                  </a:lnTo>
                  <a:lnTo>
                    <a:pt x="32926" y="10449"/>
                  </a:lnTo>
                  <a:lnTo>
                    <a:pt x="44150" y="3630"/>
                  </a:lnTo>
                  <a:lnTo>
                    <a:pt x="68463" y="0"/>
                  </a:lnTo>
                  <a:lnTo>
                    <a:pt x="81163" y="1104"/>
                  </a:lnTo>
                  <a:lnTo>
                    <a:pt x="103167" y="10224"/>
                  </a:lnTo>
                  <a:lnTo>
                    <a:pt x="148483" y="47270"/>
                  </a:lnTo>
                  <a:lnTo>
                    <a:pt x="188076" y="97345"/>
                  </a:lnTo>
                  <a:lnTo>
                    <a:pt x="201005" y="123547"/>
                  </a:lnTo>
                  <a:lnTo>
                    <a:pt x="209533" y="177404"/>
                  </a:lnTo>
                  <a:lnTo>
                    <a:pt x="203634" y="210931"/>
                  </a:lnTo>
                  <a:lnTo>
                    <a:pt x="189665" y="239152"/>
                  </a:lnTo>
                  <a:lnTo>
                    <a:pt x="168657" y="261562"/>
                  </a:lnTo>
                  <a:lnTo>
                    <a:pt x="140573" y="273495"/>
                  </a:lnTo>
                  <a:lnTo>
                    <a:pt x="93241" y="283041"/>
                  </a:lnTo>
                </a:path>
              </a:pathLst>
            </a:custGeom>
            <a:ln w="482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63366" y="2224518"/>
              <a:ext cx="295289" cy="519930"/>
            </a:xfrm>
            <a:custGeom>
              <a:avLst/>
              <a:gdLst/>
              <a:ahLst/>
              <a:cxnLst/>
              <a:rect l="0" t="0" r="0" b="0"/>
              <a:pathLst>
                <a:path w="295289" h="519930">
                  <a:moveTo>
                    <a:pt x="220394" y="83317"/>
                  </a:moveTo>
                  <a:lnTo>
                    <a:pt x="194786" y="27697"/>
                  </a:lnTo>
                  <a:lnTo>
                    <a:pt x="174975" y="10250"/>
                  </a:lnTo>
                  <a:lnTo>
                    <a:pt x="163476" y="3525"/>
                  </a:lnTo>
                  <a:lnTo>
                    <a:pt x="138861" y="0"/>
                  </a:lnTo>
                  <a:lnTo>
                    <a:pt x="86882" y="9796"/>
                  </a:lnTo>
                  <a:lnTo>
                    <a:pt x="47149" y="28808"/>
                  </a:lnTo>
                  <a:lnTo>
                    <a:pt x="14329" y="60259"/>
                  </a:lnTo>
                  <a:lnTo>
                    <a:pt x="3017" y="88856"/>
                  </a:lnTo>
                  <a:lnTo>
                    <a:pt x="0" y="104770"/>
                  </a:lnTo>
                  <a:lnTo>
                    <a:pt x="4541" y="130346"/>
                  </a:lnTo>
                  <a:lnTo>
                    <a:pt x="9896" y="141310"/>
                  </a:lnTo>
                  <a:lnTo>
                    <a:pt x="27685" y="157439"/>
                  </a:lnTo>
                  <a:lnTo>
                    <a:pt x="51870" y="168061"/>
                  </a:lnTo>
                  <a:lnTo>
                    <a:pt x="97288" y="172561"/>
                  </a:lnTo>
                  <a:lnTo>
                    <a:pt x="125723" y="168368"/>
                  </a:lnTo>
                  <a:lnTo>
                    <a:pt x="149214" y="153678"/>
                  </a:lnTo>
                  <a:lnTo>
                    <a:pt x="188411" y="115140"/>
                  </a:lnTo>
                  <a:lnTo>
                    <a:pt x="196112" y="114893"/>
                  </a:lnTo>
                  <a:lnTo>
                    <a:pt x="202727" y="120648"/>
                  </a:lnTo>
                  <a:lnTo>
                    <a:pt x="219106" y="157032"/>
                  </a:lnTo>
                  <a:lnTo>
                    <a:pt x="244970" y="222364"/>
                  </a:lnTo>
                  <a:lnTo>
                    <a:pt x="277101" y="293758"/>
                  </a:lnTo>
                  <a:lnTo>
                    <a:pt x="295288" y="373639"/>
                  </a:lnTo>
                  <a:lnTo>
                    <a:pt x="294876" y="424889"/>
                  </a:lnTo>
                  <a:lnTo>
                    <a:pt x="292247" y="439794"/>
                  </a:lnTo>
                  <a:lnTo>
                    <a:pt x="277488" y="464248"/>
                  </a:lnTo>
                  <a:lnTo>
                    <a:pt x="256129" y="483503"/>
                  </a:lnTo>
                  <a:lnTo>
                    <a:pt x="202295" y="507924"/>
                  </a:lnTo>
                  <a:lnTo>
                    <a:pt x="135095" y="519929"/>
                  </a:lnTo>
                  <a:lnTo>
                    <a:pt x="66297" y="513146"/>
                  </a:lnTo>
                  <a:lnTo>
                    <a:pt x="7286" y="509563"/>
                  </a:lnTo>
                </a:path>
              </a:pathLst>
            </a:custGeom>
            <a:ln w="481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29697" y="1761713"/>
              <a:ext cx="26643" cy="745938"/>
            </a:xfrm>
            <a:custGeom>
              <a:avLst/>
              <a:gdLst/>
              <a:ahLst/>
              <a:cxnLst/>
              <a:rect l="0" t="0" r="0" b="0"/>
              <a:pathLst>
                <a:path w="26643" h="745938">
                  <a:moveTo>
                    <a:pt x="26642" y="0"/>
                  </a:moveTo>
                  <a:lnTo>
                    <a:pt x="26642" y="61906"/>
                  </a:lnTo>
                  <a:lnTo>
                    <a:pt x="26642" y="126385"/>
                  </a:lnTo>
                  <a:lnTo>
                    <a:pt x="26642" y="193838"/>
                  </a:lnTo>
                  <a:lnTo>
                    <a:pt x="26642" y="263158"/>
                  </a:lnTo>
                  <a:lnTo>
                    <a:pt x="26642" y="337472"/>
                  </a:lnTo>
                  <a:lnTo>
                    <a:pt x="26642" y="415620"/>
                  </a:lnTo>
                  <a:lnTo>
                    <a:pt x="16098" y="495398"/>
                  </a:lnTo>
                  <a:lnTo>
                    <a:pt x="14143" y="554780"/>
                  </a:lnTo>
                  <a:lnTo>
                    <a:pt x="13564" y="624670"/>
                  </a:lnTo>
                  <a:lnTo>
                    <a:pt x="6297" y="700440"/>
                  </a:lnTo>
                  <a:lnTo>
                    <a:pt x="0" y="745937"/>
                  </a:lnTo>
                </a:path>
              </a:pathLst>
            </a:custGeom>
            <a:ln w="48202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02862" y="1828291"/>
              <a:ext cx="276306" cy="616025"/>
            </a:xfrm>
            <a:custGeom>
              <a:avLst/>
              <a:gdLst/>
              <a:ahLst/>
              <a:cxnLst/>
              <a:rect l="0" t="0" r="0" b="0"/>
              <a:pathLst>
                <a:path w="276306" h="616025">
                  <a:moveTo>
                    <a:pt x="159840" y="0"/>
                  </a:moveTo>
                  <a:lnTo>
                    <a:pt x="138572" y="24229"/>
                  </a:lnTo>
                  <a:lnTo>
                    <a:pt x="105867" y="86901"/>
                  </a:lnTo>
                  <a:lnTo>
                    <a:pt x="83661" y="148591"/>
                  </a:lnTo>
                  <a:lnTo>
                    <a:pt x="62899" y="221592"/>
                  </a:lnTo>
                  <a:lnTo>
                    <a:pt x="49059" y="286182"/>
                  </a:lnTo>
                  <a:lnTo>
                    <a:pt x="35584" y="354490"/>
                  </a:lnTo>
                  <a:lnTo>
                    <a:pt x="29290" y="421598"/>
                  </a:lnTo>
                  <a:lnTo>
                    <a:pt x="37797" y="501416"/>
                  </a:lnTo>
                  <a:lnTo>
                    <a:pt x="50995" y="560675"/>
                  </a:lnTo>
                  <a:lnTo>
                    <a:pt x="65091" y="587624"/>
                  </a:lnTo>
                  <a:lnTo>
                    <a:pt x="85169" y="605521"/>
                  </a:lnTo>
                  <a:lnTo>
                    <a:pt x="96740" y="612366"/>
                  </a:lnTo>
                  <a:lnTo>
                    <a:pt x="121435" y="616024"/>
                  </a:lnTo>
                  <a:lnTo>
                    <a:pt x="134237" y="614928"/>
                  </a:lnTo>
                  <a:lnTo>
                    <a:pt x="156354" y="605816"/>
                  </a:lnTo>
                  <a:lnTo>
                    <a:pt x="194672" y="575847"/>
                  </a:lnTo>
                  <a:lnTo>
                    <a:pt x="248581" y="505273"/>
                  </a:lnTo>
                  <a:lnTo>
                    <a:pt x="268192" y="465945"/>
                  </a:lnTo>
                  <a:lnTo>
                    <a:pt x="276305" y="412029"/>
                  </a:lnTo>
                  <a:lnTo>
                    <a:pt x="270309" y="382436"/>
                  </a:lnTo>
                  <a:lnTo>
                    <a:pt x="250292" y="349133"/>
                  </a:lnTo>
                  <a:lnTo>
                    <a:pt x="232601" y="331295"/>
                  </a:lnTo>
                  <a:lnTo>
                    <a:pt x="209939" y="318433"/>
                  </a:lnTo>
                  <a:lnTo>
                    <a:pt x="185067" y="315677"/>
                  </a:lnTo>
                  <a:lnTo>
                    <a:pt x="132921" y="325967"/>
                  </a:lnTo>
                  <a:lnTo>
                    <a:pt x="93158" y="345064"/>
                  </a:lnTo>
                  <a:lnTo>
                    <a:pt x="16521" y="413362"/>
                  </a:lnTo>
                  <a:lnTo>
                    <a:pt x="0" y="426251"/>
                  </a:lnTo>
                </a:path>
              </a:pathLst>
            </a:custGeom>
            <a:ln w="4820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202056" y="1761713"/>
              <a:ext cx="39954" cy="293057"/>
            </a:xfrm>
            <a:custGeom>
              <a:avLst/>
              <a:gdLst/>
              <a:ahLst/>
              <a:cxnLst/>
              <a:rect l="0" t="0" r="0" b="0"/>
              <a:pathLst>
                <a:path w="39954" h="293057">
                  <a:moveTo>
                    <a:pt x="39953" y="0"/>
                  </a:moveTo>
                  <a:lnTo>
                    <a:pt x="36007" y="54014"/>
                  </a:lnTo>
                  <a:lnTo>
                    <a:pt x="21417" y="120853"/>
                  </a:lnTo>
                  <a:lnTo>
                    <a:pt x="15718" y="183652"/>
                  </a:lnTo>
                  <a:lnTo>
                    <a:pt x="3093" y="260339"/>
                  </a:lnTo>
                  <a:lnTo>
                    <a:pt x="0" y="293056"/>
                  </a:lnTo>
                </a:path>
              </a:pathLst>
            </a:custGeom>
            <a:ln w="4819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348584" y="1721736"/>
              <a:ext cx="39950" cy="372975"/>
            </a:xfrm>
            <a:custGeom>
              <a:avLst/>
              <a:gdLst/>
              <a:ahLst/>
              <a:cxnLst/>
              <a:rect l="0" t="0" r="0" b="0"/>
              <a:pathLst>
                <a:path w="39950" h="372975">
                  <a:moveTo>
                    <a:pt x="39949" y="0"/>
                  </a:moveTo>
                  <a:lnTo>
                    <a:pt x="36003" y="72450"/>
                  </a:lnTo>
                  <a:lnTo>
                    <a:pt x="29409" y="134938"/>
                  </a:lnTo>
                  <a:lnTo>
                    <a:pt x="27455" y="200321"/>
                  </a:lnTo>
                  <a:lnTo>
                    <a:pt x="22930" y="262616"/>
                  </a:lnTo>
                  <a:lnTo>
                    <a:pt x="8146" y="336704"/>
                  </a:lnTo>
                  <a:lnTo>
                    <a:pt x="0" y="372974"/>
                  </a:lnTo>
                </a:path>
              </a:pathLst>
            </a:custGeom>
            <a:ln w="48188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75419" y="1814972"/>
              <a:ext cx="306368" cy="66598"/>
            </a:xfrm>
            <a:custGeom>
              <a:avLst/>
              <a:gdLst/>
              <a:ahLst/>
              <a:cxnLst/>
              <a:rect l="0" t="0" r="0" b="0"/>
              <a:pathLst>
                <a:path w="306368" h="66598">
                  <a:moveTo>
                    <a:pt x="306367" y="0"/>
                  </a:moveTo>
                  <a:lnTo>
                    <a:pt x="232207" y="11468"/>
                  </a:lnTo>
                  <a:lnTo>
                    <a:pt x="163668" y="23587"/>
                  </a:lnTo>
                  <a:lnTo>
                    <a:pt x="93121" y="40232"/>
                  </a:lnTo>
                  <a:lnTo>
                    <a:pt x="12999" y="62675"/>
                  </a:lnTo>
                  <a:lnTo>
                    <a:pt x="0" y="66597"/>
                  </a:lnTo>
                </a:path>
              </a:pathLst>
            </a:custGeom>
            <a:ln w="481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75419" y="1974828"/>
              <a:ext cx="279712" cy="26659"/>
            </a:xfrm>
            <a:custGeom>
              <a:avLst/>
              <a:gdLst/>
              <a:ahLst/>
              <a:cxnLst/>
              <a:rect l="0" t="0" r="0" b="0"/>
              <a:pathLst>
                <a:path w="279712" h="26659">
                  <a:moveTo>
                    <a:pt x="279711" y="0"/>
                  </a:moveTo>
                  <a:lnTo>
                    <a:pt x="244850" y="9160"/>
                  </a:lnTo>
                  <a:lnTo>
                    <a:pt x="169777" y="12506"/>
                  </a:lnTo>
                  <a:lnTo>
                    <a:pt x="90761" y="20243"/>
                  </a:lnTo>
                  <a:lnTo>
                    <a:pt x="16045" y="25814"/>
                  </a:lnTo>
                  <a:lnTo>
                    <a:pt x="0" y="26658"/>
                  </a:lnTo>
                </a:path>
              </a:pathLst>
            </a:custGeom>
            <a:ln w="482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604579" y="1784304"/>
              <a:ext cx="289843" cy="453774"/>
            </a:xfrm>
            <a:custGeom>
              <a:avLst/>
              <a:gdLst/>
              <a:ahLst/>
              <a:cxnLst/>
              <a:rect l="0" t="0" r="0" b="0"/>
              <a:pathLst>
                <a:path w="289843" h="453774">
                  <a:moveTo>
                    <a:pt x="10422" y="110601"/>
                  </a:moveTo>
                  <a:lnTo>
                    <a:pt x="17492" y="89387"/>
                  </a:lnTo>
                  <a:lnTo>
                    <a:pt x="43100" y="54981"/>
                  </a:lnTo>
                  <a:lnTo>
                    <a:pt x="78805" y="30809"/>
                  </a:lnTo>
                  <a:lnTo>
                    <a:pt x="157084" y="0"/>
                  </a:lnTo>
                  <a:lnTo>
                    <a:pt x="183634" y="2738"/>
                  </a:lnTo>
                  <a:lnTo>
                    <a:pt x="236853" y="28614"/>
                  </a:lnTo>
                  <a:lnTo>
                    <a:pt x="255590" y="49002"/>
                  </a:lnTo>
                  <a:lnTo>
                    <a:pt x="279677" y="98268"/>
                  </a:lnTo>
                  <a:lnTo>
                    <a:pt x="288739" y="178501"/>
                  </a:lnTo>
                  <a:lnTo>
                    <a:pt x="289842" y="255570"/>
                  </a:lnTo>
                  <a:lnTo>
                    <a:pt x="277947" y="322265"/>
                  </a:lnTo>
                  <a:lnTo>
                    <a:pt x="240261" y="401405"/>
                  </a:lnTo>
                  <a:lnTo>
                    <a:pt x="219122" y="421396"/>
                  </a:lnTo>
                  <a:lnTo>
                    <a:pt x="169377" y="446289"/>
                  </a:lnTo>
                  <a:lnTo>
                    <a:pt x="122962" y="453773"/>
                  </a:lnTo>
                  <a:lnTo>
                    <a:pt x="46574" y="445668"/>
                  </a:lnTo>
                  <a:lnTo>
                    <a:pt x="14650" y="438108"/>
                  </a:lnTo>
                  <a:lnTo>
                    <a:pt x="5842" y="429580"/>
                  </a:lnTo>
                  <a:lnTo>
                    <a:pt x="1449" y="417975"/>
                  </a:lnTo>
                  <a:lnTo>
                    <a:pt x="0" y="404318"/>
                  </a:lnTo>
                  <a:lnTo>
                    <a:pt x="6283" y="381250"/>
                  </a:lnTo>
                  <a:lnTo>
                    <a:pt x="12102" y="370954"/>
                  </a:lnTo>
                  <a:lnTo>
                    <a:pt x="21901" y="364091"/>
                  </a:lnTo>
                  <a:lnTo>
                    <a:pt x="89799" y="345100"/>
                  </a:lnTo>
                  <a:lnTo>
                    <a:pt x="116733" y="344571"/>
                  </a:lnTo>
                  <a:lnTo>
                    <a:pt x="192686" y="360235"/>
                  </a:lnTo>
                  <a:lnTo>
                    <a:pt x="250158" y="377004"/>
                  </a:lnTo>
                </a:path>
              </a:pathLst>
            </a:custGeom>
            <a:ln w="48196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147796" y="2001462"/>
              <a:ext cx="133170" cy="13327"/>
            </a:xfrm>
            <a:custGeom>
              <a:avLst/>
              <a:gdLst/>
              <a:ahLst/>
              <a:cxnLst/>
              <a:rect l="0" t="0" r="0" b="0"/>
              <a:pathLst>
                <a:path w="133170" h="13327">
                  <a:moveTo>
                    <a:pt x="133169" y="0"/>
                  </a:moveTo>
                  <a:lnTo>
                    <a:pt x="59028" y="0"/>
                  </a:lnTo>
                  <a:lnTo>
                    <a:pt x="0" y="13326"/>
                  </a:lnTo>
                </a:path>
              </a:pathLst>
            </a:custGeom>
            <a:ln w="4819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440845" y="1778446"/>
              <a:ext cx="340987" cy="432137"/>
            </a:xfrm>
            <a:custGeom>
              <a:avLst/>
              <a:gdLst/>
              <a:ahLst/>
              <a:cxnLst/>
              <a:rect l="0" t="0" r="0" b="0"/>
              <a:pathLst>
                <a:path w="340987" h="432137">
                  <a:moveTo>
                    <a:pt x="0" y="76486"/>
                  </a:moveTo>
                  <a:lnTo>
                    <a:pt x="12113" y="46062"/>
                  </a:lnTo>
                  <a:lnTo>
                    <a:pt x="25609" y="27936"/>
                  </a:lnTo>
                  <a:lnTo>
                    <a:pt x="56921" y="8161"/>
                  </a:lnTo>
                  <a:lnTo>
                    <a:pt x="101389" y="0"/>
                  </a:lnTo>
                  <a:lnTo>
                    <a:pt x="144985" y="4653"/>
                  </a:lnTo>
                  <a:lnTo>
                    <a:pt x="186023" y="22476"/>
                  </a:lnTo>
                  <a:lnTo>
                    <a:pt x="219231" y="53576"/>
                  </a:lnTo>
                  <a:lnTo>
                    <a:pt x="230633" y="86038"/>
                  </a:lnTo>
                  <a:lnTo>
                    <a:pt x="232741" y="120692"/>
                  </a:lnTo>
                  <a:lnTo>
                    <a:pt x="223811" y="145962"/>
                  </a:lnTo>
                  <a:lnTo>
                    <a:pt x="176977" y="204723"/>
                  </a:lnTo>
                  <a:lnTo>
                    <a:pt x="166823" y="209339"/>
                  </a:lnTo>
                  <a:lnTo>
                    <a:pt x="143703" y="210521"/>
                  </a:lnTo>
                  <a:lnTo>
                    <a:pt x="143160" y="210244"/>
                  </a:lnTo>
                  <a:lnTo>
                    <a:pt x="187569" y="213746"/>
                  </a:lnTo>
                  <a:lnTo>
                    <a:pt x="226759" y="228160"/>
                  </a:lnTo>
                  <a:lnTo>
                    <a:pt x="282444" y="268090"/>
                  </a:lnTo>
                  <a:lnTo>
                    <a:pt x="328329" y="318974"/>
                  </a:lnTo>
                  <a:lnTo>
                    <a:pt x="338321" y="348051"/>
                  </a:lnTo>
                  <a:lnTo>
                    <a:pt x="340986" y="364092"/>
                  </a:lnTo>
                  <a:lnTo>
                    <a:pt x="336052" y="389810"/>
                  </a:lnTo>
                  <a:lnTo>
                    <a:pt x="330594" y="400813"/>
                  </a:lnTo>
                  <a:lnTo>
                    <a:pt x="308742" y="416984"/>
                  </a:lnTo>
                  <a:lnTo>
                    <a:pt x="277816" y="427625"/>
                  </a:lnTo>
                  <a:lnTo>
                    <a:pt x="218803" y="432136"/>
                  </a:lnTo>
                  <a:lnTo>
                    <a:pt x="140461" y="421150"/>
                  </a:lnTo>
                  <a:lnTo>
                    <a:pt x="65757" y="399977"/>
                  </a:lnTo>
                  <a:lnTo>
                    <a:pt x="53279" y="396177"/>
                  </a:lnTo>
                </a:path>
              </a:pathLst>
            </a:custGeom>
            <a:ln w="4820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57207" y="1828291"/>
              <a:ext cx="312819" cy="337168"/>
            </a:xfrm>
            <a:custGeom>
              <a:avLst/>
              <a:gdLst/>
              <a:ahLst/>
              <a:cxnLst/>
              <a:rect l="0" t="0" r="0" b="0"/>
              <a:pathLst>
                <a:path w="312819" h="337168">
                  <a:moveTo>
                    <a:pt x="169785" y="0"/>
                  </a:moveTo>
                  <a:lnTo>
                    <a:pt x="127248" y="2960"/>
                  </a:lnTo>
                  <a:lnTo>
                    <a:pt x="95625" y="14142"/>
                  </a:lnTo>
                  <a:lnTo>
                    <a:pt x="73677" y="32926"/>
                  </a:lnTo>
                  <a:lnTo>
                    <a:pt x="26958" y="107112"/>
                  </a:lnTo>
                  <a:lnTo>
                    <a:pt x="3029" y="174712"/>
                  </a:lnTo>
                  <a:lnTo>
                    <a:pt x="0" y="225255"/>
                  </a:lnTo>
                  <a:lnTo>
                    <a:pt x="4538" y="265380"/>
                  </a:lnTo>
                  <a:lnTo>
                    <a:pt x="19380" y="299986"/>
                  </a:lnTo>
                  <a:lnTo>
                    <a:pt x="29554" y="315430"/>
                  </a:lnTo>
                  <a:lnTo>
                    <a:pt x="42257" y="325727"/>
                  </a:lnTo>
                  <a:lnTo>
                    <a:pt x="72158" y="337167"/>
                  </a:lnTo>
                  <a:lnTo>
                    <a:pt x="129347" y="336536"/>
                  </a:lnTo>
                  <a:lnTo>
                    <a:pt x="179017" y="319905"/>
                  </a:lnTo>
                  <a:lnTo>
                    <a:pt x="245219" y="279164"/>
                  </a:lnTo>
                  <a:lnTo>
                    <a:pt x="284340" y="244090"/>
                  </a:lnTo>
                  <a:lnTo>
                    <a:pt x="304532" y="210456"/>
                  </a:lnTo>
                  <a:lnTo>
                    <a:pt x="312818" y="158228"/>
                  </a:lnTo>
                  <a:lnTo>
                    <a:pt x="308202" y="110029"/>
                  </a:lnTo>
                  <a:lnTo>
                    <a:pt x="290390" y="67628"/>
                  </a:lnTo>
                  <a:lnTo>
                    <a:pt x="270747" y="48310"/>
                  </a:lnTo>
                  <a:lnTo>
                    <a:pt x="221960" y="23850"/>
                  </a:lnTo>
                  <a:lnTo>
                    <a:pt x="147073" y="25249"/>
                  </a:lnTo>
                  <a:lnTo>
                    <a:pt x="129823" y="26640"/>
                  </a:lnTo>
                </a:path>
              </a:pathLst>
            </a:custGeom>
            <a:ln w="48201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752083" y="1841627"/>
              <a:ext cx="220611" cy="439698"/>
            </a:xfrm>
            <a:custGeom>
              <a:avLst/>
              <a:gdLst/>
              <a:ahLst/>
              <a:cxnLst/>
              <a:rect l="0" t="0" r="0" b="0"/>
              <a:pathLst>
                <a:path w="220611" h="439698">
                  <a:moveTo>
                    <a:pt x="60798" y="0"/>
                  </a:moveTo>
                  <a:lnTo>
                    <a:pt x="42493" y="42538"/>
                  </a:lnTo>
                  <a:lnTo>
                    <a:pt x="31862" y="111896"/>
                  </a:lnTo>
                  <a:lnTo>
                    <a:pt x="15951" y="189348"/>
                  </a:lnTo>
                  <a:lnTo>
                    <a:pt x="10023" y="250811"/>
                  </a:lnTo>
                  <a:lnTo>
                    <a:pt x="6540" y="325764"/>
                  </a:lnTo>
                  <a:lnTo>
                    <a:pt x="0" y="370824"/>
                  </a:lnTo>
                  <a:lnTo>
                    <a:pt x="3194" y="398658"/>
                  </a:lnTo>
                  <a:lnTo>
                    <a:pt x="17439" y="421882"/>
                  </a:lnTo>
                  <a:lnTo>
                    <a:pt x="27453" y="432220"/>
                  </a:lnTo>
                  <a:lnTo>
                    <a:pt x="38568" y="437631"/>
                  </a:lnTo>
                  <a:lnTo>
                    <a:pt x="62756" y="439697"/>
                  </a:lnTo>
                  <a:lnTo>
                    <a:pt x="140877" y="421044"/>
                  </a:lnTo>
                  <a:lnTo>
                    <a:pt x="220610" y="412933"/>
                  </a:lnTo>
                </a:path>
              </a:pathLst>
            </a:custGeom>
            <a:ln w="48193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746299" y="2014791"/>
              <a:ext cx="186510" cy="26660"/>
            </a:xfrm>
            <a:custGeom>
              <a:avLst/>
              <a:gdLst/>
              <a:ahLst/>
              <a:cxnLst/>
              <a:rect l="0" t="0" r="0" b="0"/>
              <a:pathLst>
                <a:path w="186510" h="26660">
                  <a:moveTo>
                    <a:pt x="186509" y="0"/>
                  </a:moveTo>
                  <a:lnTo>
                    <a:pt x="124595" y="3949"/>
                  </a:lnTo>
                  <a:lnTo>
                    <a:pt x="56847" y="18552"/>
                  </a:lnTo>
                  <a:lnTo>
                    <a:pt x="0" y="26659"/>
                  </a:lnTo>
                </a:path>
              </a:pathLst>
            </a:custGeom>
            <a:ln w="4820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786239" y="1789157"/>
              <a:ext cx="253092" cy="25809"/>
            </a:xfrm>
            <a:custGeom>
              <a:avLst/>
              <a:gdLst/>
              <a:ahLst/>
              <a:cxnLst/>
              <a:rect l="0" t="0" r="0" b="0"/>
              <a:pathLst>
                <a:path w="253092" h="25809">
                  <a:moveTo>
                    <a:pt x="253091" y="12492"/>
                  </a:moveTo>
                  <a:lnTo>
                    <a:pt x="218228" y="3341"/>
                  </a:lnTo>
                  <a:lnTo>
                    <a:pt x="143148" y="0"/>
                  </a:lnTo>
                  <a:lnTo>
                    <a:pt x="64128" y="6408"/>
                  </a:lnTo>
                  <a:lnTo>
                    <a:pt x="0" y="25808"/>
                  </a:lnTo>
                </a:path>
              </a:pathLst>
            </a:custGeom>
            <a:ln w="4818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2013-10-01T15:05:05Z</dcterms:created>
  <dcterms:modified xsi:type="dcterms:W3CDTF">2013-10-01T15:05:35Z</dcterms:modified>
</cp:coreProperties>
</file>